
<file path=[Content_Types].xml><?xml version="1.0" encoding="utf-8"?>
<Types xmlns="http://schemas.openxmlformats.org/package/2006/content-types">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4"/>
  </p:sldMasterIdLst>
  <p:notesMasterIdLst>
    <p:notesMasterId r:id="rId18"/>
  </p:notesMasterIdLst>
  <p:handoutMasterIdLst>
    <p:handoutMasterId r:id="rId19"/>
  </p:handoutMasterIdLst>
  <p:sldIdLst>
    <p:sldId id="3825" r:id="rId5"/>
    <p:sldId id="3826" r:id="rId6"/>
    <p:sldId id="3830" r:id="rId7"/>
    <p:sldId id="3829" r:id="rId8"/>
    <p:sldId id="3832" r:id="rId9"/>
    <p:sldId id="3794" r:id="rId10"/>
    <p:sldId id="3831" r:id="rId11"/>
    <p:sldId id="3827" r:id="rId12"/>
    <p:sldId id="3828" r:id="rId13"/>
    <p:sldId id="3791" r:id="rId14"/>
    <p:sldId id="3792" r:id="rId15"/>
    <p:sldId id="3833" r:id="rId16"/>
    <p:sldId id="3834" r:id="rId17"/>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userDrawn="1">
          <p15:clr>
            <a:srgbClr val="A4A3A4"/>
          </p15:clr>
        </p15:guide>
        <p15:guide id="2" orient="horz" pos="3408" userDrawn="1">
          <p15:clr>
            <a:srgbClr val="A4A3A4"/>
          </p15:clr>
        </p15:guide>
        <p15:guide id="3" pos="6936" userDrawn="1">
          <p15:clr>
            <a:srgbClr val="A4A3A4"/>
          </p15:clr>
        </p15:guide>
        <p15:guide id="4" pos="74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4F2AFC-E28D-4D59-91C7-5A8D2DE0AA86}" v="11" dt="2023-07-13T08:15:53.84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99" autoAdjust="0"/>
    <p:restoredTop sz="94660"/>
  </p:normalViewPr>
  <p:slideViewPr>
    <p:cSldViewPr snapToGrid="0">
      <p:cViewPr varScale="1">
        <p:scale>
          <a:sx n="82" d="100"/>
          <a:sy n="82" d="100"/>
        </p:scale>
        <p:origin x="715" y="72"/>
      </p:cViewPr>
      <p:guideLst>
        <p:guide orient="horz" pos="1200"/>
        <p:guide orient="horz" pos="3408"/>
        <p:guide pos="6936"/>
        <p:guide pos="744"/>
      </p:guideLst>
    </p:cSldViewPr>
  </p:slideViewPr>
  <p:notesTextViewPr>
    <p:cViewPr>
      <p:scale>
        <a:sx n="1" d="1"/>
        <a:sy n="1" d="1"/>
      </p:scale>
      <p:origin x="0" y="0"/>
    </p:cViewPr>
  </p:notesTextViewPr>
  <p:notesViewPr>
    <p:cSldViewPr snapToGrid="0">
      <p:cViewPr varScale="1">
        <p:scale>
          <a:sx n="87" d="100"/>
          <a:sy n="87" d="100"/>
        </p:scale>
        <p:origin x="3798"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styna Rosiak" userId="944ca42667d02c11" providerId="LiveId" clId="{784F2AFC-E28D-4D59-91C7-5A8D2DE0AA86}"/>
    <pc:docChg chg="undo custSel modSld sldOrd">
      <pc:chgData name="Justyna Rosiak" userId="944ca42667d02c11" providerId="LiveId" clId="{784F2AFC-E28D-4D59-91C7-5A8D2DE0AA86}" dt="2023-07-13T08:15:53.844" v="16"/>
      <pc:docMkLst>
        <pc:docMk/>
      </pc:docMkLst>
      <pc:sldChg chg="ord">
        <pc:chgData name="Justyna Rosiak" userId="944ca42667d02c11" providerId="LiveId" clId="{784F2AFC-E28D-4D59-91C7-5A8D2DE0AA86}" dt="2023-07-12T21:28:29.194" v="3"/>
        <pc:sldMkLst>
          <pc:docMk/>
          <pc:sldMk cId="1813910725" sldId="3794"/>
        </pc:sldMkLst>
      </pc:sldChg>
      <pc:sldChg chg="addSp modSp mod">
        <pc:chgData name="Justyna Rosiak" userId="944ca42667d02c11" providerId="LiveId" clId="{784F2AFC-E28D-4D59-91C7-5A8D2DE0AA86}" dt="2023-07-13T08:15:53.844" v="16"/>
        <pc:sldMkLst>
          <pc:docMk/>
          <pc:sldMk cId="3942647457" sldId="3831"/>
        </pc:sldMkLst>
        <pc:spChg chg="add mod">
          <ac:chgData name="Justyna Rosiak" userId="944ca42667d02c11" providerId="LiveId" clId="{784F2AFC-E28D-4D59-91C7-5A8D2DE0AA86}" dt="2023-07-13T08:15:53.844" v="16"/>
          <ac:spMkLst>
            <pc:docMk/>
            <pc:sldMk cId="3942647457" sldId="3831"/>
            <ac:spMk id="6" creationId="{50055F0B-D4D1-68BA-8254-A4E761EB1457}"/>
          </ac:spMkLst>
        </pc:spChg>
        <pc:spChg chg="add mod">
          <ac:chgData name="Justyna Rosiak" userId="944ca42667d02c11" providerId="LiveId" clId="{784F2AFC-E28D-4D59-91C7-5A8D2DE0AA86}" dt="2023-07-13T08:15:53.844" v="16"/>
          <ac:spMkLst>
            <pc:docMk/>
            <pc:sldMk cId="3942647457" sldId="3831"/>
            <ac:spMk id="11" creationId="{6354F1A6-9028-660F-C0BF-93251B6BA357}"/>
          </ac:spMkLst>
        </pc:spChg>
        <pc:grpChg chg="add mod">
          <ac:chgData name="Justyna Rosiak" userId="944ca42667d02c11" providerId="LiveId" clId="{784F2AFC-E28D-4D59-91C7-5A8D2DE0AA86}" dt="2023-07-13T08:15:53.844" v="16"/>
          <ac:grpSpMkLst>
            <pc:docMk/>
            <pc:sldMk cId="3942647457" sldId="3831"/>
            <ac:grpSpMk id="5" creationId="{7AD7A250-0644-8920-4BD1-BF89D2E90AD6}"/>
          </ac:grpSpMkLst>
        </pc:grpChg>
        <pc:graphicFrameChg chg="mod">
          <ac:chgData name="Justyna Rosiak" userId="944ca42667d02c11" providerId="LiveId" clId="{784F2AFC-E28D-4D59-91C7-5A8D2DE0AA86}" dt="2023-07-13T08:15:50.536" v="14" actId="1076"/>
          <ac:graphicFrameMkLst>
            <pc:docMk/>
            <pc:sldMk cId="3942647457" sldId="3831"/>
            <ac:graphicFrameMk id="4" creationId="{E246B7D8-C843-490A-A5BB-04DFA74A3D8D}"/>
          </ac:graphicFrameMkLst>
        </pc:graphicFrameChg>
      </pc:sldChg>
      <pc:sldChg chg="ord">
        <pc:chgData name="Justyna Rosiak" userId="944ca42667d02c11" providerId="LiveId" clId="{784F2AFC-E28D-4D59-91C7-5A8D2DE0AA86}" dt="2023-07-12T21:28:15.760" v="1"/>
        <pc:sldMkLst>
          <pc:docMk/>
          <pc:sldMk cId="543995561" sldId="3832"/>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6"/>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CA5C-408F-B606-9DFA87F01BAE}"/>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CA5C-408F-B606-9DFA87F01BAE}"/>
            </c:ext>
          </c:extLst>
        </c:ser>
        <c:ser>
          <c:idx val="2"/>
          <c:order val="2"/>
          <c:tx>
            <c:strRef>
              <c:f>Sheet1!$D$1</c:f>
              <c:strCache>
                <c:ptCount val="1"/>
                <c:pt idx="0">
                  <c:v>Series 3</c:v>
                </c:pt>
              </c:strCache>
            </c:strRef>
          </c:tx>
          <c:spPr>
            <a:solidFill>
              <a:schemeClr val="accent4"/>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CA5C-408F-B606-9DFA87F01BAE}"/>
            </c:ext>
          </c:extLst>
        </c:ser>
        <c:dLbls>
          <c:showLegendKey val="0"/>
          <c:showVal val="0"/>
          <c:showCatName val="0"/>
          <c:showSerName val="0"/>
          <c:showPercent val="0"/>
          <c:showBubbleSize val="0"/>
        </c:dLbls>
        <c:gapWidth val="219"/>
        <c:overlap val="-27"/>
        <c:axId val="539726783"/>
        <c:axId val="1952542911"/>
      </c:barChart>
      <c:catAx>
        <c:axId val="53972678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GB" sz="1197" b="0" i="0" u="none" strike="noStrike" kern="1200" baseline="0" noProof="0">
                <a:solidFill>
                  <a:schemeClr val="tx1">
                    <a:lumMod val="65000"/>
                    <a:lumOff val="35000"/>
                  </a:schemeClr>
                </a:solidFill>
                <a:latin typeface="+mn-lt"/>
                <a:ea typeface="+mn-ea"/>
                <a:cs typeface="+mn-cs"/>
              </a:defRPr>
            </a:pPr>
            <a:endParaRPr lang="en-US"/>
          </a:p>
        </c:txPr>
        <c:crossAx val="1952542911"/>
        <c:crosses val="autoZero"/>
        <c:auto val="1"/>
        <c:lblAlgn val="ctr"/>
        <c:lblOffset val="100"/>
        <c:noMultiLvlLbl val="0"/>
      </c:catAx>
      <c:valAx>
        <c:axId val="195254291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GB" sz="1197" b="0" i="0" u="none" strike="noStrike" kern="1200" baseline="0" noProof="0">
                <a:solidFill>
                  <a:schemeClr val="tx1">
                    <a:lumMod val="65000"/>
                    <a:lumOff val="35000"/>
                  </a:schemeClr>
                </a:solidFill>
                <a:latin typeface="+mn-lt"/>
                <a:ea typeface="+mn-ea"/>
                <a:cs typeface="+mn-cs"/>
              </a:defRPr>
            </a:pPr>
            <a:endParaRPr lang="en-US"/>
          </a:p>
        </c:txPr>
        <c:crossAx val="53972678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lang="en-GB" sz="1197" b="0" i="0" u="none" strike="noStrike" kern="1200" baseline="0" noProof="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GB" noProof="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 Id="rId4" Type="http://schemas.openxmlformats.org/officeDocument/2006/relationships/image" Target="../media/image4.png"/></Relationships>
</file>

<file path=ppt/diagrams/_rels/drawing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 Id="rId4" Type="http://schemas.openxmlformats.org/officeDocument/2006/relationships/image" Target="../media/image4.pn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rtlCol="0"/>
        <a:lstStyle/>
        <a:p>
          <a:pPr rtl="0"/>
          <a:endParaRPr lang="en-US"/>
        </a:p>
      </dgm:t>
    </dgm:pt>
    <dgm:pt modelId="{23CA95F9-8BCF-40C1-B842-BCFFD43632F6}">
      <dgm:prSet custT="1"/>
      <dgm:spPr/>
      <dgm:t>
        <a:bodyPr rtlCol="0"/>
        <a:lstStyle/>
        <a:p>
          <a:pPr algn="ctr">
            <a:lnSpc>
              <a:spcPct val="100000"/>
            </a:lnSpc>
            <a:defRPr b="1" spc="20">
              <a:latin typeface="+mj-lt"/>
            </a:defRPr>
          </a:pPr>
          <a:r>
            <a:rPr lang="en-GB" sz="2800" b="0" noProof="0" dirty="0">
              <a:solidFill>
                <a:sysClr val="windowText" lastClr="000000"/>
              </a:solidFill>
            </a:rPr>
            <a:t>Emma</a:t>
          </a:r>
          <a:endParaRPr lang="en-GB" sz="2800" b="0" noProof="0" dirty="0">
            <a:solidFill>
              <a:sysClr val="windowText" lastClr="000000"/>
            </a:solidFill>
            <a:latin typeface="+mn-lt"/>
          </a:endParaRPr>
        </a:p>
      </dgm:t>
    </dgm:pt>
    <dgm:pt modelId="{FC4F4986-5DCD-4DC2-B7FD-2C5FABEF9979}" type="parTrans" cxnId="{E6EDE7CF-5B3F-4E2C-99EE-D5462F0EC9CE}">
      <dgm:prSet/>
      <dgm:spPr/>
      <dgm:t>
        <a:bodyPr rtlCol="0"/>
        <a:lstStyle/>
        <a:p>
          <a:pPr rtl="0"/>
          <a:endParaRPr lang="en-GB" noProof="0" dirty="0"/>
        </a:p>
      </dgm:t>
    </dgm:pt>
    <dgm:pt modelId="{D868EA7F-D868-4231-86D5-66D9B2DF2F62}" type="sibTrans" cxnId="{E6EDE7CF-5B3F-4E2C-99EE-D5462F0EC9CE}">
      <dgm:prSet/>
      <dgm:spPr/>
      <dgm:t>
        <a:bodyPr rtlCol="0"/>
        <a:lstStyle/>
        <a:p>
          <a:pPr rtl="0"/>
          <a:endParaRPr lang="en-GB" noProof="0" dirty="0"/>
        </a:p>
      </dgm:t>
    </dgm:pt>
    <dgm:pt modelId="{1E293C9C-50F7-4DF0-A45F-EF6AA41E15B2}">
      <dgm:prSet custT="1"/>
      <dgm:spPr/>
      <dgm:t>
        <a:bodyPr rtlCol="0"/>
        <a:lstStyle/>
        <a:p>
          <a:pPr algn="ctr">
            <a:lnSpc>
              <a:spcPct val="100000"/>
            </a:lnSpc>
            <a:defRPr b="1" spc="20">
              <a:latin typeface="+mj-lt"/>
            </a:defRPr>
          </a:pPr>
          <a:r>
            <a:rPr lang="en-GB" sz="2800" b="0" noProof="0" dirty="0">
              <a:solidFill>
                <a:schemeClr val="tx1"/>
              </a:solidFill>
            </a:rPr>
            <a:t>Justyna</a:t>
          </a:r>
          <a:endParaRPr lang="en-GB" sz="1600" b="0" noProof="0" dirty="0">
            <a:solidFill>
              <a:schemeClr val="tx1"/>
            </a:solidFill>
            <a:latin typeface="+mn-lt"/>
          </a:endParaRPr>
        </a:p>
      </dgm:t>
    </dgm:pt>
    <dgm:pt modelId="{04936CC5-1B2F-4620-ABDF-F195956C3F4A}" type="parTrans" cxnId="{A7E7000F-0D10-4D88-844F-C9CB2A6A39DA}">
      <dgm:prSet/>
      <dgm:spPr/>
      <dgm:t>
        <a:bodyPr rtlCol="0"/>
        <a:lstStyle/>
        <a:p>
          <a:pPr rtl="0"/>
          <a:endParaRPr lang="en-GB" noProof="0" dirty="0"/>
        </a:p>
      </dgm:t>
    </dgm:pt>
    <dgm:pt modelId="{E019F05B-61F4-4915-9D10-5D6F328EA591}" type="sibTrans" cxnId="{A7E7000F-0D10-4D88-844F-C9CB2A6A39DA}">
      <dgm:prSet/>
      <dgm:spPr/>
      <dgm:t>
        <a:bodyPr rtlCol="0"/>
        <a:lstStyle/>
        <a:p>
          <a:pPr rtl="0"/>
          <a:endParaRPr lang="en-GB" noProof="0" dirty="0"/>
        </a:p>
      </dgm:t>
    </dgm:pt>
    <dgm:pt modelId="{DA3F2F2F-B5A8-4CFD-ABCE-1BC48CD913AF}">
      <dgm:prSet custT="1"/>
      <dgm:spPr/>
      <dgm:t>
        <a:bodyPr rtlCol="0"/>
        <a:lstStyle/>
        <a:p>
          <a:pPr algn="ctr">
            <a:lnSpc>
              <a:spcPct val="100000"/>
            </a:lnSpc>
            <a:defRPr b="1" spc="20">
              <a:latin typeface="+mj-lt"/>
            </a:defRPr>
          </a:pPr>
          <a:r>
            <a:rPr lang="en-GB" sz="2800" b="0" noProof="0" dirty="0">
              <a:solidFill>
                <a:schemeClr val="tx1"/>
              </a:solidFill>
            </a:rPr>
            <a:t>Louise</a:t>
          </a:r>
          <a:endParaRPr lang="en-GB" sz="1600" b="0" noProof="0" dirty="0">
            <a:solidFill>
              <a:schemeClr val="tx1"/>
            </a:solidFill>
            <a:latin typeface="+mn-lt"/>
          </a:endParaRPr>
        </a:p>
      </dgm:t>
    </dgm:pt>
    <dgm:pt modelId="{D4AFA5E0-6624-49A6-B10B-4FFA7483C001}" type="parTrans" cxnId="{307321D6-32A9-4F29-A35B-8328C6417311}">
      <dgm:prSet/>
      <dgm:spPr/>
      <dgm:t>
        <a:bodyPr rtlCol="0"/>
        <a:lstStyle/>
        <a:p>
          <a:pPr rtl="0"/>
          <a:endParaRPr lang="en-GB" noProof="0" dirty="0"/>
        </a:p>
      </dgm:t>
    </dgm:pt>
    <dgm:pt modelId="{038FE749-6004-418E-86C7-7C1B1D7930F4}" type="sibTrans" cxnId="{307321D6-32A9-4F29-A35B-8328C6417311}">
      <dgm:prSet/>
      <dgm:spPr/>
      <dgm:t>
        <a:bodyPr rtlCol="0"/>
        <a:lstStyle/>
        <a:p>
          <a:pPr rtl="0"/>
          <a:endParaRPr lang="en-GB" noProof="0" dirty="0"/>
        </a:p>
      </dgm:t>
    </dgm:pt>
    <dgm:pt modelId="{B2F9B3BC-1849-4A4A-BBE4-752B9B492C76}">
      <dgm:prSet custT="1"/>
      <dgm:spPr/>
      <dgm:t>
        <a:bodyPr rtlCol="0"/>
        <a:lstStyle/>
        <a:p>
          <a:pPr algn="ctr">
            <a:lnSpc>
              <a:spcPct val="100000"/>
            </a:lnSpc>
            <a:defRPr b="1" spc="20">
              <a:latin typeface="+mj-lt"/>
            </a:defRPr>
          </a:pPr>
          <a:r>
            <a:rPr lang="en-GB" sz="2800" b="0" noProof="0" dirty="0">
              <a:solidFill>
                <a:schemeClr val="tx1"/>
              </a:solidFill>
            </a:rPr>
            <a:t>Tom</a:t>
          </a:r>
          <a:endParaRPr lang="en-GB" sz="1600" b="0" noProof="0" dirty="0">
            <a:solidFill>
              <a:schemeClr val="tx1"/>
            </a:solidFill>
            <a:latin typeface="+mn-lt"/>
          </a:endParaRPr>
        </a:p>
      </dgm:t>
    </dgm:pt>
    <dgm:pt modelId="{48FD486C-824F-4590-8CFC-BC1053E533DD}" type="parTrans" cxnId="{BB48F2B9-3F80-43D5-9223-76526A774C2D}">
      <dgm:prSet/>
      <dgm:spPr/>
      <dgm:t>
        <a:bodyPr rtlCol="0"/>
        <a:lstStyle/>
        <a:p>
          <a:pPr rtl="0"/>
          <a:endParaRPr lang="en-GB" noProof="0" dirty="0"/>
        </a:p>
      </dgm:t>
    </dgm:pt>
    <dgm:pt modelId="{2946CE56-B018-4C0E-918D-0B36D170024F}" type="sibTrans" cxnId="{BB48F2B9-3F80-43D5-9223-76526A774C2D}">
      <dgm:prSet/>
      <dgm:spPr/>
      <dgm:t>
        <a:bodyPr rtlCol="0"/>
        <a:lstStyle/>
        <a:p>
          <a:pPr rtl="0"/>
          <a:endParaRPr lang="en-GB" noProof="0" dirty="0"/>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4" custScaleX="108605" custScaleY="108605"/>
      <dgm:spPr>
        <a:prstGeom prst="ellipse">
          <a:avLst/>
        </a:prstGeom>
        <a:blipFill rotWithShape="1">
          <a:blip xmlns:r="http://schemas.openxmlformats.org/officeDocument/2006/relationships" r:embed="rId1"/>
          <a:srcRect/>
          <a:stretch>
            <a:fillRect/>
          </a:stretch>
        </a:blipFill>
        <a:ln>
          <a:noFill/>
        </a:ln>
      </dgm:spPr>
      <dgm:extLst>
        <a:ext uri="{E40237B7-FDA0-4F09-8148-C483321AD2D9}">
          <dgm14:cNvPr xmlns:dgm14="http://schemas.microsoft.com/office/drawing/2010/diagram" id="0" name="" descr="headshot of team member"/>
        </a:ext>
      </dgm:extLst>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8" custLinFactNeighborY="17872">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8">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4" custScaleX="108605" custScaleY="108605"/>
      <dgm:spPr>
        <a:prstGeom prst="ellipse">
          <a:avLst/>
        </a:prstGeom>
        <a:blipFill rotWithShape="1">
          <a:blip xmlns:r="http://schemas.openxmlformats.org/officeDocument/2006/relationships" r:embed="rId2"/>
          <a:srcRect/>
          <a:stretch>
            <a:fillRect/>
          </a:stretch>
        </a:blipFill>
        <a:ln>
          <a:noFill/>
        </a:ln>
      </dgm:spPr>
      <dgm:extLst>
        <a:ext uri="{E40237B7-FDA0-4F09-8148-C483321AD2D9}">
          <dgm14:cNvPr xmlns:dgm14="http://schemas.microsoft.com/office/drawing/2010/diagram" id="0" name="" descr="headshot of team member"/>
        </a:ext>
      </dgm:extLst>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8" custLinFactNeighborY="17872">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8">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2" presStyleCnt="4" custScaleX="108605" custScaleY="108605"/>
      <dgm:spPr>
        <a:prstGeom prst="ellipse">
          <a:avLst/>
        </a:prstGeom>
        <a:blipFill rotWithShape="1">
          <a:blip xmlns:r="http://schemas.openxmlformats.org/officeDocument/2006/relationships" r:embed="rId3"/>
          <a:srcRect/>
          <a:stretch>
            <a:fillRect/>
          </a:stretch>
        </a:blipFill>
        <a:ln>
          <a:noFill/>
        </a:ln>
      </dgm:spPr>
      <dgm:extLst>
        <a:ext uri="{E40237B7-FDA0-4F09-8148-C483321AD2D9}">
          <dgm14:cNvPr xmlns:dgm14="http://schemas.microsoft.com/office/drawing/2010/diagram" id="0" name="" descr="headshot of team member"/>
        </a:ext>
      </dgm:extLst>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4" presStyleCnt="8" custLinFactNeighborY="17872">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5" presStyleCnt="8" custLinFactY="-45265" custLinFactNeighborX="14101" custLinFactNeighborY="-100000">
        <dgm:presLayoutVars/>
      </dgm:prSet>
      <dgm:spPr/>
    </dgm:pt>
    <dgm:pt modelId="{DB61A93F-5AE0-4A97-AFE4-E1EA7F61D044}" type="pres">
      <dgm:prSet presAssocID="{DA3F2F2F-B5A8-4CFD-ABCE-1BC48CD913AF}" presName="bottSpace" presStyleCnt="0"/>
      <dgm:spPr/>
    </dgm:pt>
    <dgm:pt modelId="{75D7FAE6-857D-40F6-B564-3F282FD27B77}" type="pres">
      <dgm:prSet presAssocID="{038FE749-6004-418E-86C7-7C1B1D7930F4}"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3" presStyleCnt="4" custScaleX="108605" custScaleY="108605"/>
      <dgm:spPr>
        <a:prstGeom prst="ellipse">
          <a:avLst/>
        </a:prstGeom>
        <a:blipFill rotWithShape="1">
          <a:blip xmlns:r="http://schemas.openxmlformats.org/officeDocument/2006/relationships" r:embed="rId4"/>
          <a:srcRect/>
          <a:stretch>
            <a:fillRect/>
          </a:stretch>
        </a:blipFill>
        <a:ln>
          <a:noFill/>
        </a:ln>
      </dgm:spPr>
      <dgm:extLst>
        <a:ext uri="{E40237B7-FDA0-4F09-8148-C483321AD2D9}">
          <dgm14:cNvPr xmlns:dgm14="http://schemas.microsoft.com/office/drawing/2010/diagram" id="0" name="" descr="headshot of team member"/>
        </a:ext>
      </dgm:extLst>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6" presStyleCnt="8" custLinFactNeighborY="17872">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7" presStyleCnt="8" custLinFactNeighborX="1819" custLinFactNeighborY="-7212">
        <dgm:presLayoutVars/>
      </dgm:prSet>
      <dgm:spPr/>
    </dgm:pt>
    <dgm:pt modelId="{F9799C58-A628-4E75-9DAC-6616D2E34649}" type="pres">
      <dgm:prSet presAssocID="{B2F9B3BC-1849-4A4A-BBE4-752B9B492C76}" presName="bottSpace" presStyleCnt="0"/>
      <dgm:spPr/>
    </dgm:pt>
  </dgm:ptLst>
  <dgm:cxnLst>
    <dgm:cxn modelId="{A7E7000F-0D10-4D88-844F-C9CB2A6A39DA}" srcId="{5C72703F-EB58-4B0C-8B2A-EDF2A51B2C6C}" destId="{1E293C9C-50F7-4DF0-A45F-EF6AA41E15B2}" srcOrd="1" destOrd="0" parTransId="{04936CC5-1B2F-4620-ABDF-F195956C3F4A}" sibTransId="{E019F05B-61F4-4915-9D10-5D6F328EA591}"/>
    <dgm:cxn modelId="{540FED75-CB4E-4EAD-804F-81226869B095}" type="presOf" srcId="{1E293C9C-50F7-4DF0-A45F-EF6AA41E15B2}" destId="{866F95BB-E9D9-40E2-AB9F-99D5F69BA82A}" srcOrd="0" destOrd="0" presId="urn:microsoft.com/office/officeart/2019/1/layout/PeoplePortraitsList"/>
    <dgm:cxn modelId="{4C525577-8965-4DD8-A876-005F65E1D723}" type="presOf" srcId="{B2F9B3BC-1849-4A4A-BBE4-752B9B492C76}" destId="{79C5F495-3DD9-41C8-99AE-150A333447D0}" srcOrd="0" destOrd="0" presId="urn:microsoft.com/office/officeart/2019/1/layout/PeoplePortraitsList"/>
    <dgm:cxn modelId="{103DE3A3-70BD-4C08-B354-5518A18B954E}" type="presOf" srcId="{DA3F2F2F-B5A8-4CFD-ABCE-1BC48CD913AF}" destId="{9B5C14B8-8D61-4009-9F8C-194486F530FA}" srcOrd="0" destOrd="0" presId="urn:microsoft.com/office/officeart/2019/1/layout/PeoplePortraitsList"/>
    <dgm:cxn modelId="{BB48F2B9-3F80-43D5-9223-76526A774C2D}" srcId="{5C72703F-EB58-4B0C-8B2A-EDF2A51B2C6C}" destId="{B2F9B3BC-1849-4A4A-BBE4-752B9B492C76}" srcOrd="3" destOrd="0" parTransId="{48FD486C-824F-4590-8CFC-BC1053E533DD}" sibTransId="{2946CE56-B018-4C0E-918D-0B36D170024F}"/>
    <dgm:cxn modelId="{E6EDE7CF-5B3F-4E2C-99EE-D5462F0EC9CE}" srcId="{5C72703F-EB58-4B0C-8B2A-EDF2A51B2C6C}" destId="{23CA95F9-8BCF-40C1-B842-BCFFD43632F6}" srcOrd="0" destOrd="0" parTransId="{FC4F4986-5DCD-4DC2-B7FD-2C5FABEF9979}" sibTransId="{D868EA7F-D868-4231-86D5-66D9B2DF2F62}"/>
    <dgm:cxn modelId="{307321D6-32A9-4F29-A35B-8328C6417311}" srcId="{5C72703F-EB58-4B0C-8B2A-EDF2A51B2C6C}" destId="{DA3F2F2F-B5A8-4CFD-ABCE-1BC48CD913AF}" srcOrd="2" destOrd="0" parTransId="{D4AFA5E0-6624-49A6-B10B-4FFA7483C001}" sibTransId="{038FE749-6004-418E-86C7-7C1B1D7930F4}"/>
    <dgm:cxn modelId="{DE44E4D8-C5CF-4438-860F-3C376D4D64F5}" type="presOf" srcId="{23CA95F9-8BCF-40C1-B842-BCFFD43632F6}" destId="{FDFAF16A-4FD0-49F4-8593-32E9A31A4FF7}"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3D9D2C87-FAC6-440F-8296-405914DA77FA}" type="presParOf" srcId="{BF30E86D-EAFC-44CE-B56C-D7C5EC7742F3}" destId="{34A89649-B4A9-4A6F-8793-5A3DB37DDDA6}" srcOrd="0" destOrd="0" presId="urn:microsoft.com/office/officeart/2019/1/layout/PeoplePortraitsList"/>
    <dgm:cxn modelId="{10208EBB-3996-40BD-88FB-7743A0FCFC0C}" type="presParOf" srcId="{34A89649-B4A9-4A6F-8793-5A3DB37DDDA6}" destId="{FFB9F511-6797-4909-9D3B-89EBC96F25A8}" srcOrd="0" destOrd="0" presId="urn:microsoft.com/office/officeart/2019/1/layout/PeoplePortraitsList"/>
    <dgm:cxn modelId="{680FCFE1-C0D6-41B7-81EE-34F07569A758}" type="presParOf" srcId="{34A89649-B4A9-4A6F-8793-5A3DB37DDDA6}" destId="{73073D5B-7ADA-4F8B-AD34-0BE114905A44}" srcOrd="1" destOrd="0" presId="urn:microsoft.com/office/officeart/2019/1/layout/PeoplePortraitsList"/>
    <dgm:cxn modelId="{84E22014-947A-4B8C-A1FF-A1E4AAD40AF2}" type="presParOf" srcId="{34A89649-B4A9-4A6F-8793-5A3DB37DDDA6}" destId="{EE33220B-2292-4F19-BD6E-B7F529CD8414}" srcOrd="2" destOrd="0" presId="urn:microsoft.com/office/officeart/2019/1/layout/PeoplePortraitsList"/>
    <dgm:cxn modelId="{6B5D3C86-47CA-4D7E-A443-7DF8A6130E63}" type="presParOf" srcId="{34A89649-B4A9-4A6F-8793-5A3DB37DDDA6}" destId="{FDFAF16A-4FD0-49F4-8593-32E9A31A4FF7}" srcOrd="3" destOrd="0" presId="urn:microsoft.com/office/officeart/2019/1/layout/PeoplePortraitsList"/>
    <dgm:cxn modelId="{119527D7-3755-4E3D-BC66-7A27143BBB8B}" type="presParOf" srcId="{34A89649-B4A9-4A6F-8793-5A3DB37DDDA6}" destId="{EEB88C88-E325-43D0-B163-BFD87C897361}" srcOrd="4" destOrd="0" presId="urn:microsoft.com/office/officeart/2019/1/layout/PeoplePortraitsList"/>
    <dgm:cxn modelId="{8B410EAE-BFFA-4BD7-B4BA-16AABEF1EAA9}" type="presParOf" srcId="{34A89649-B4A9-4A6F-8793-5A3DB37DDDA6}" destId="{7D166BBB-55AF-452C-B9A0-94A1EE55FF4F}" srcOrd="5" destOrd="0" presId="urn:microsoft.com/office/officeart/2019/1/layout/PeoplePortraitsList"/>
    <dgm:cxn modelId="{02A3AE73-815E-459E-B530-44D4C95EF771}" type="presParOf" srcId="{34A89649-B4A9-4A6F-8793-5A3DB37DDDA6}" destId="{860D3358-284A-4827-88CC-2F74FF5A1E56}" srcOrd="6" destOrd="0" presId="urn:microsoft.com/office/officeart/2019/1/layout/PeoplePortraitsList"/>
    <dgm:cxn modelId="{6C30D5CD-53EE-463E-B6E2-B237F041E4C3}" type="presParOf" srcId="{BF30E86D-EAFC-44CE-B56C-D7C5EC7742F3}" destId="{0D4A0804-490F-47AA-B7FA-08C890B0D841}" srcOrd="1" destOrd="0" presId="urn:microsoft.com/office/officeart/2019/1/layout/PeoplePortraitsList"/>
    <dgm:cxn modelId="{E4C40201-6BC4-420D-A8E7-A3465911B5D7}" type="presParOf" srcId="{BF30E86D-EAFC-44CE-B56C-D7C5EC7742F3}" destId="{E40BB94D-AE1C-4F05-8AA5-E9FA9A8CCCDE}" srcOrd="2" destOrd="0" presId="urn:microsoft.com/office/officeart/2019/1/layout/PeoplePortraitsList"/>
    <dgm:cxn modelId="{DF091FE9-5356-4A17-932D-C2EAD2530E8C}" type="presParOf" srcId="{E40BB94D-AE1C-4F05-8AA5-E9FA9A8CCCDE}" destId="{1BC7C3C6-BE78-4F0A-9E69-54742F1AA0F3}" srcOrd="0" destOrd="0" presId="urn:microsoft.com/office/officeart/2019/1/layout/PeoplePortraitsList"/>
    <dgm:cxn modelId="{43A6DAE1-8229-474F-B737-E5233B5044F7}" type="presParOf" srcId="{E40BB94D-AE1C-4F05-8AA5-E9FA9A8CCCDE}" destId="{25238F18-07B8-41D8-8BD9-9F8514E8F9C4}" srcOrd="1" destOrd="0" presId="urn:microsoft.com/office/officeart/2019/1/layout/PeoplePortraitsList"/>
    <dgm:cxn modelId="{811B328F-D513-4A25-BB09-9EDD8689ED34}" type="presParOf" srcId="{E40BB94D-AE1C-4F05-8AA5-E9FA9A8CCCDE}" destId="{6FFE343B-847F-4D3F-A2F9-B95E826EC656}" srcOrd="2" destOrd="0" presId="urn:microsoft.com/office/officeart/2019/1/layout/PeoplePortraitsList"/>
    <dgm:cxn modelId="{B86088D4-B825-4152-895F-72CD7428D68F}" type="presParOf" srcId="{E40BB94D-AE1C-4F05-8AA5-E9FA9A8CCCDE}" destId="{866F95BB-E9D9-40E2-AB9F-99D5F69BA82A}" srcOrd="3" destOrd="0" presId="urn:microsoft.com/office/officeart/2019/1/layout/PeoplePortraitsList"/>
    <dgm:cxn modelId="{9DF4ADBA-E8BF-45F3-B4C1-57BC4E46838A}" type="presParOf" srcId="{E40BB94D-AE1C-4F05-8AA5-E9FA9A8CCCDE}" destId="{B22197FE-7BF1-485D-9B2D-0AD12CF41435}" srcOrd="4" destOrd="0" presId="urn:microsoft.com/office/officeart/2019/1/layout/PeoplePortraitsList"/>
    <dgm:cxn modelId="{AE599A69-85C5-4380-827C-D751478A667D}" type="presParOf" srcId="{E40BB94D-AE1C-4F05-8AA5-E9FA9A8CCCDE}" destId="{1223E777-77CB-4A9A-BF21-12B513842696}" srcOrd="5" destOrd="0" presId="urn:microsoft.com/office/officeart/2019/1/layout/PeoplePortraitsList"/>
    <dgm:cxn modelId="{F8E06700-DE35-4D59-8FE6-04C15FF36365}" type="presParOf" srcId="{E40BB94D-AE1C-4F05-8AA5-E9FA9A8CCCDE}" destId="{48A93FE3-F550-4840-B560-2DB8553BED7D}" srcOrd="6" destOrd="0" presId="urn:microsoft.com/office/officeart/2019/1/layout/PeoplePortraitsList"/>
    <dgm:cxn modelId="{B3BC6484-B724-49D7-B0A5-B96774D6C5A7}" type="presParOf" srcId="{BF30E86D-EAFC-44CE-B56C-D7C5EC7742F3}" destId="{DCDF700C-8587-4AD0-95CF-A8CEBB3AD30B}" srcOrd="3" destOrd="0" presId="urn:microsoft.com/office/officeart/2019/1/layout/PeoplePortraitsList"/>
    <dgm:cxn modelId="{123A582B-C4F8-4519-967F-856EBB9F6F06}" type="presParOf" srcId="{BF30E86D-EAFC-44CE-B56C-D7C5EC7742F3}" destId="{D5C9CF54-A3DB-4262-A188-C006BBF08A29}" srcOrd="4" destOrd="0" presId="urn:microsoft.com/office/officeart/2019/1/layout/PeoplePortraitsList"/>
    <dgm:cxn modelId="{0A329E61-D0BD-4638-AFBB-ECC1E1BB2FE5}" type="presParOf" srcId="{D5C9CF54-A3DB-4262-A188-C006BBF08A29}" destId="{EB21A753-DAF6-4914-9F97-D017DE4534D0}" srcOrd="0" destOrd="0" presId="urn:microsoft.com/office/officeart/2019/1/layout/PeoplePortraitsList"/>
    <dgm:cxn modelId="{4E8CFC80-611A-4174-A442-0AFBB471F58A}" type="presParOf" srcId="{D5C9CF54-A3DB-4262-A188-C006BBF08A29}" destId="{418E44D8-60E4-4008-9F09-1A652C62E8A6}" srcOrd="1" destOrd="0" presId="urn:microsoft.com/office/officeart/2019/1/layout/PeoplePortraitsList"/>
    <dgm:cxn modelId="{D991B0D3-565F-44D9-A83F-197781E114D0}" type="presParOf" srcId="{D5C9CF54-A3DB-4262-A188-C006BBF08A29}" destId="{51349271-76B0-4CC0-A678-325A9A4D3475}" srcOrd="2" destOrd="0" presId="urn:microsoft.com/office/officeart/2019/1/layout/PeoplePortraitsList"/>
    <dgm:cxn modelId="{7FC54EBB-A416-48DA-AADE-209AE477B46E}" type="presParOf" srcId="{D5C9CF54-A3DB-4262-A188-C006BBF08A29}" destId="{9B5C14B8-8D61-4009-9F8C-194486F530FA}" srcOrd="3" destOrd="0" presId="urn:microsoft.com/office/officeart/2019/1/layout/PeoplePortraitsList"/>
    <dgm:cxn modelId="{2DCC0C79-D17C-4625-A51E-8C6146272B0A}" type="presParOf" srcId="{D5C9CF54-A3DB-4262-A188-C006BBF08A29}" destId="{7C23080D-6185-431F-BAF8-5277AA3C0E29}" srcOrd="4" destOrd="0" presId="urn:microsoft.com/office/officeart/2019/1/layout/PeoplePortraitsList"/>
    <dgm:cxn modelId="{A2D210FF-C687-4AED-82B0-395AAD28B698}" type="presParOf" srcId="{D5C9CF54-A3DB-4262-A188-C006BBF08A29}" destId="{EE420F84-477D-4635-BEF8-66426E9A259D}" srcOrd="5" destOrd="0" presId="urn:microsoft.com/office/officeart/2019/1/layout/PeoplePortraitsList"/>
    <dgm:cxn modelId="{948ADD0E-8022-4129-AB57-AF1F16DEEC20}" type="presParOf" srcId="{D5C9CF54-A3DB-4262-A188-C006BBF08A29}" destId="{DB61A93F-5AE0-4A97-AFE4-E1EA7F61D044}" srcOrd="6" destOrd="0" presId="urn:microsoft.com/office/officeart/2019/1/layout/PeoplePortraitsList"/>
    <dgm:cxn modelId="{B37D38BA-04F9-4FDE-90E3-13C84B9D3351}" type="presParOf" srcId="{BF30E86D-EAFC-44CE-B56C-D7C5EC7742F3}" destId="{75D7FAE6-857D-40F6-B564-3F282FD27B77}" srcOrd="5" destOrd="0" presId="urn:microsoft.com/office/officeart/2019/1/layout/PeoplePortraitsList"/>
    <dgm:cxn modelId="{C9461069-5B02-4E7D-89BF-60D89C5520D1}" type="presParOf" srcId="{BF30E86D-EAFC-44CE-B56C-D7C5EC7742F3}" destId="{F836F72C-94C1-41ED-BA62-813057647F9C}" srcOrd="6" destOrd="0" presId="urn:microsoft.com/office/officeart/2019/1/layout/PeoplePortraitsList"/>
    <dgm:cxn modelId="{074A72EB-DB29-40AB-9670-D77CF64F72EE}" type="presParOf" srcId="{F836F72C-94C1-41ED-BA62-813057647F9C}" destId="{8D7BA638-A338-4090-BADA-C1ECE7868394}" srcOrd="0" destOrd="0" presId="urn:microsoft.com/office/officeart/2019/1/layout/PeoplePortraitsList"/>
    <dgm:cxn modelId="{ACF70A6D-0F45-437B-9C70-8A65D4111C5E}" type="presParOf" srcId="{F836F72C-94C1-41ED-BA62-813057647F9C}" destId="{04A8E640-7EB5-4EF2-8C83-19A3E5328324}" srcOrd="1" destOrd="0" presId="urn:microsoft.com/office/officeart/2019/1/layout/PeoplePortraitsList"/>
    <dgm:cxn modelId="{207CB733-8608-4FD4-8942-AEF56B8AD050}" type="presParOf" srcId="{F836F72C-94C1-41ED-BA62-813057647F9C}" destId="{278B038A-7223-4C22-98FA-84D16AB2359F}" srcOrd="2" destOrd="0" presId="urn:microsoft.com/office/officeart/2019/1/layout/PeoplePortraitsList"/>
    <dgm:cxn modelId="{ABBDB8AD-1D60-4A5E-A05E-58E73FB4EE6D}" type="presParOf" srcId="{F836F72C-94C1-41ED-BA62-813057647F9C}" destId="{79C5F495-3DD9-41C8-99AE-150A333447D0}" srcOrd="3" destOrd="0" presId="urn:microsoft.com/office/officeart/2019/1/layout/PeoplePortraitsList"/>
    <dgm:cxn modelId="{4C2F2B28-9C3F-433B-AB15-CE2605DCD325}" type="presParOf" srcId="{F836F72C-94C1-41ED-BA62-813057647F9C}" destId="{0D329E5F-B8D6-4027-B396-6AF7DD7D0537}" srcOrd="4" destOrd="0" presId="urn:microsoft.com/office/officeart/2019/1/layout/PeoplePortraitsList"/>
    <dgm:cxn modelId="{A3CD0915-11F1-4C29-91BA-EF724E1525A8}" type="presParOf" srcId="{F836F72C-94C1-41ED-BA62-813057647F9C}" destId="{5A7600AF-A34B-4D03-B3D6-B3C760AE8E06}" srcOrd="5" destOrd="0" presId="urn:microsoft.com/office/officeart/2019/1/layout/PeoplePortraitsList"/>
    <dgm:cxn modelId="{82E4B52A-F0D2-438B-8CA3-5A6EB2771E78}" type="presParOf" srcId="{F836F72C-94C1-41ED-BA62-813057647F9C}" destId="{F9799C58-A628-4E75-9DAC-6616D2E34649}" srcOrd="6" destOrd="0" presId="urn:microsoft.com/office/officeart/2019/1/layout/PeoplePortraits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F5B3066-540F-4606-ADEC-65EB1C3E9627}" type="doc">
      <dgm:prSet loTypeId="urn:microsoft.com/office/officeart/2016/7/layout/BasicLinearProcessNumbered#1" loCatId="process" qsTypeId="urn:microsoft.com/office/officeart/2005/8/quickstyle/simple1" qsCatId="simple" csTypeId="urn:microsoft.com/office/officeart/2005/8/colors/colorful1" csCatId="colorful" phldr="1"/>
      <dgm:spPr/>
      <dgm:t>
        <a:bodyPr rtlCol="0"/>
        <a:lstStyle/>
        <a:p>
          <a:pPr rtl="0"/>
          <a:endParaRPr lang="en-US"/>
        </a:p>
      </dgm:t>
    </dgm:pt>
    <dgm:pt modelId="{198ACE8E-34F4-43E6-BB2E-1809B1CC58DC}">
      <dgm:prSet/>
      <dgm:spPr>
        <a:solidFill>
          <a:schemeClr val="accent1">
            <a:lumMod val="20000"/>
            <a:lumOff val="80000"/>
            <a:alpha val="90000"/>
          </a:schemeClr>
        </a:solidFill>
        <a:ln>
          <a:noFill/>
        </a:ln>
      </dgm:spPr>
      <dgm:t>
        <a:bodyPr rtlCol="0"/>
        <a:lstStyle/>
        <a:p>
          <a:pPr algn="ctr" rtl="0"/>
          <a:r>
            <a:rPr lang="en-GB" b="0" i="0" u="none" noProof="0" dirty="0"/>
            <a:t>FRIDAY</a:t>
          </a:r>
        </a:p>
        <a:p>
          <a:pPr algn="l" rtl="0"/>
          <a:r>
            <a:rPr lang="en-GB" b="0" i="0" u="none" noProof="0" dirty="0"/>
            <a:t>Familiarisation with the project brief, Trello set up, agreeing team rules for smooth progress and timeframe for the project, tasks division for the weekend.  </a:t>
          </a:r>
          <a:endParaRPr lang="en-GB" noProof="0" dirty="0"/>
        </a:p>
      </dgm:t>
    </dgm:pt>
    <dgm:pt modelId="{49F555B2-B165-4CB6-8578-DF4BCD791ABF}" type="parTrans" cxnId="{8327A44B-5326-4A8B-9B23-A3D3C09A16F3}">
      <dgm:prSet/>
      <dgm:spPr/>
      <dgm:t>
        <a:bodyPr rtlCol="0"/>
        <a:lstStyle/>
        <a:p>
          <a:pPr rtl="0"/>
          <a:endParaRPr lang="en-GB" noProof="0" dirty="0"/>
        </a:p>
      </dgm:t>
    </dgm:pt>
    <dgm:pt modelId="{C54063C4-24CD-4834-9424-53756AE38C6B}" type="sibTrans" cxnId="{8327A44B-5326-4A8B-9B23-A3D3C09A16F3}">
      <dgm:prSet phldrT="1" phldr="0"/>
      <dgm:spPr>
        <a:solidFill>
          <a:schemeClr val="accent1"/>
        </a:solidFill>
        <a:ln>
          <a:noFill/>
        </a:ln>
      </dgm:spPr>
      <dgm:t>
        <a:bodyPr rtlCol="0"/>
        <a:lstStyle/>
        <a:p>
          <a:pPr rtl="0"/>
          <a:r>
            <a:rPr lang="en-GB" noProof="0"/>
            <a:t>1</a:t>
          </a:r>
          <a:endParaRPr lang="en-GB" noProof="0" dirty="0"/>
        </a:p>
      </dgm:t>
    </dgm:pt>
    <dgm:pt modelId="{0F6BA1FB-59E5-4F16-A7B4-1533BB1F09E4}">
      <dgm:prSet/>
      <dgm:spPr>
        <a:solidFill>
          <a:schemeClr val="accent2">
            <a:lumMod val="20000"/>
            <a:lumOff val="80000"/>
            <a:alpha val="90000"/>
          </a:schemeClr>
        </a:solidFill>
        <a:ln>
          <a:noFill/>
        </a:ln>
      </dgm:spPr>
      <dgm:t>
        <a:bodyPr rtlCol="0"/>
        <a:lstStyle/>
        <a:p>
          <a:pPr algn="ctr" rtl="0"/>
          <a:r>
            <a:rPr lang="en-GB" b="0" i="0" u="none" noProof="0" dirty="0"/>
            <a:t>MONDAY</a:t>
          </a:r>
        </a:p>
        <a:p>
          <a:pPr algn="l" rtl="0"/>
          <a:r>
            <a:rPr lang="en-GB" b="0" i="0" u="none" noProof="0" dirty="0"/>
            <a:t>Feedback the key findings from the assigned reports to the rest of the team, start the work on the wire frame and GitHub repo creation.</a:t>
          </a:r>
          <a:endParaRPr lang="en-GB" noProof="0" dirty="0"/>
        </a:p>
      </dgm:t>
    </dgm:pt>
    <dgm:pt modelId="{6A557BB1-C0DD-44CB-8745-CE5481476209}" type="parTrans" cxnId="{F0FA65E5-FB81-4E7A-9467-65363565F4A0}">
      <dgm:prSet/>
      <dgm:spPr/>
      <dgm:t>
        <a:bodyPr rtlCol="0"/>
        <a:lstStyle/>
        <a:p>
          <a:pPr rtl="0"/>
          <a:endParaRPr lang="en-GB" noProof="0" dirty="0"/>
        </a:p>
      </dgm:t>
    </dgm:pt>
    <dgm:pt modelId="{7DBF5CB5-29DD-4671-A0F3-981D48571500}" type="sibTrans" cxnId="{F0FA65E5-FB81-4E7A-9467-65363565F4A0}">
      <dgm:prSet phldrT="2" phldr="0"/>
      <dgm:spPr>
        <a:solidFill>
          <a:schemeClr val="accent2"/>
        </a:solidFill>
        <a:ln>
          <a:noFill/>
        </a:ln>
      </dgm:spPr>
      <dgm:t>
        <a:bodyPr rtlCol="0"/>
        <a:lstStyle/>
        <a:p>
          <a:pPr rtl="0"/>
          <a:r>
            <a:rPr lang="en-GB" noProof="0"/>
            <a:t>2</a:t>
          </a:r>
          <a:endParaRPr lang="en-GB" noProof="0" dirty="0"/>
        </a:p>
      </dgm:t>
    </dgm:pt>
    <dgm:pt modelId="{1D096F01-AEA8-401D-8348-98E9A81F3CE0}">
      <dgm:prSet/>
      <dgm:spPr>
        <a:solidFill>
          <a:schemeClr val="accent4">
            <a:lumMod val="20000"/>
            <a:lumOff val="80000"/>
            <a:alpha val="90000"/>
          </a:schemeClr>
        </a:solidFill>
        <a:ln>
          <a:noFill/>
        </a:ln>
      </dgm:spPr>
      <dgm:t>
        <a:bodyPr rtlCol="0"/>
        <a:lstStyle/>
        <a:p>
          <a:pPr algn="ctr" rtl="0"/>
          <a:r>
            <a:rPr lang="en-GB" b="0" i="0" u="none" noProof="0" dirty="0"/>
            <a:t>TUESDAY</a:t>
          </a:r>
        </a:p>
        <a:p>
          <a:pPr algn="l" rtl="0"/>
          <a:r>
            <a:rPr lang="en-GB" b="0" i="0" u="none" noProof="0" dirty="0"/>
            <a:t>Work on individual plots and create UI and server inputs for them.</a:t>
          </a:r>
          <a:endParaRPr lang="en-GB" noProof="0" dirty="0"/>
        </a:p>
      </dgm:t>
    </dgm:pt>
    <dgm:pt modelId="{AB9DA1CE-0370-48BB-8362-3A4CBF7FFB29}" type="parTrans" cxnId="{FD2381C0-DA6F-4859-90D6-313730044E7C}">
      <dgm:prSet/>
      <dgm:spPr/>
      <dgm:t>
        <a:bodyPr rtlCol="0"/>
        <a:lstStyle/>
        <a:p>
          <a:pPr rtl="0"/>
          <a:endParaRPr lang="en-GB" noProof="0" dirty="0"/>
        </a:p>
      </dgm:t>
    </dgm:pt>
    <dgm:pt modelId="{6088456C-4B73-4948-985C-DD954DEF44EF}" type="sibTrans" cxnId="{FD2381C0-DA6F-4859-90D6-313730044E7C}">
      <dgm:prSet phldrT="3" phldr="0"/>
      <dgm:spPr>
        <a:solidFill>
          <a:schemeClr val="accent4"/>
        </a:solidFill>
        <a:ln>
          <a:noFill/>
        </a:ln>
      </dgm:spPr>
      <dgm:t>
        <a:bodyPr rtlCol="0"/>
        <a:lstStyle/>
        <a:p>
          <a:pPr rtl="0"/>
          <a:r>
            <a:rPr lang="en-GB" noProof="0"/>
            <a:t>3</a:t>
          </a:r>
          <a:endParaRPr lang="en-GB" noProof="0" dirty="0"/>
        </a:p>
      </dgm:t>
    </dgm:pt>
    <dgm:pt modelId="{DE16CBB4-D3F4-44AD-8379-3A5D78B889D5}">
      <dgm:prSet/>
      <dgm:spPr>
        <a:solidFill>
          <a:schemeClr val="accent5">
            <a:lumMod val="20000"/>
            <a:lumOff val="80000"/>
            <a:alpha val="90000"/>
          </a:schemeClr>
        </a:solidFill>
        <a:ln>
          <a:noFill/>
        </a:ln>
      </dgm:spPr>
      <dgm:t>
        <a:bodyPr rtlCol="0"/>
        <a:lstStyle/>
        <a:p>
          <a:pPr algn="ctr" rtl="0"/>
          <a:r>
            <a:rPr lang="en-GB" b="0" i="0" u="none" noProof="0" dirty="0"/>
            <a:t>WEDNESDAY</a:t>
          </a:r>
        </a:p>
        <a:p>
          <a:pPr algn="l" rtl="0"/>
          <a:r>
            <a:rPr lang="en-GB" b="0" i="0" u="none" noProof="0" dirty="0"/>
            <a:t>Put the individual plots together to create a dashboard. Testing, unifying and debugging</a:t>
          </a:r>
          <a:endParaRPr lang="en-GB" noProof="0" dirty="0"/>
        </a:p>
      </dgm:t>
    </dgm:pt>
    <dgm:pt modelId="{917142D8-7514-46BB-B61D-8633F0189C31}" type="parTrans" cxnId="{058D75E7-8E09-41CE-ADFC-EEAD1556353B}">
      <dgm:prSet/>
      <dgm:spPr/>
      <dgm:t>
        <a:bodyPr rtlCol="0"/>
        <a:lstStyle/>
        <a:p>
          <a:pPr rtl="0"/>
          <a:endParaRPr lang="en-GB" noProof="0" dirty="0"/>
        </a:p>
      </dgm:t>
    </dgm:pt>
    <dgm:pt modelId="{C2728830-9A00-4764-A9F1-670DDF9E57B3}" type="sibTrans" cxnId="{058D75E7-8E09-41CE-ADFC-EEAD1556353B}">
      <dgm:prSet phldrT="4" phldr="0"/>
      <dgm:spPr>
        <a:solidFill>
          <a:schemeClr val="accent5"/>
        </a:solidFill>
        <a:ln>
          <a:noFill/>
        </a:ln>
      </dgm:spPr>
      <dgm:t>
        <a:bodyPr rtlCol="0"/>
        <a:lstStyle/>
        <a:p>
          <a:pPr rtl="0"/>
          <a:r>
            <a:rPr lang="en-GB" noProof="0"/>
            <a:t>4</a:t>
          </a:r>
          <a:endParaRPr lang="en-GB" noProof="0" dirty="0"/>
        </a:p>
      </dgm:t>
    </dgm:pt>
    <dgm:pt modelId="{F7B81412-5EAE-488C-9259-0FA0EB0F090B}">
      <dgm:prSet/>
      <dgm:spPr>
        <a:solidFill>
          <a:schemeClr val="accent6">
            <a:lumMod val="20000"/>
            <a:lumOff val="80000"/>
            <a:alpha val="90000"/>
          </a:schemeClr>
        </a:solidFill>
        <a:ln>
          <a:noFill/>
        </a:ln>
      </dgm:spPr>
      <dgm:t>
        <a:bodyPr rtlCol="0"/>
        <a:lstStyle/>
        <a:p>
          <a:pPr algn="ctr" rtl="0"/>
          <a:r>
            <a:rPr lang="en-GB" noProof="0" dirty="0"/>
            <a:t>THURSDAY</a:t>
          </a:r>
        </a:p>
        <a:p>
          <a:pPr algn="ctr" rtl="0"/>
          <a:r>
            <a:rPr lang="en-GB" noProof="0" dirty="0"/>
            <a:t>Project review, report writing, presentation prep and tidying up Git repo.</a:t>
          </a:r>
        </a:p>
      </dgm:t>
    </dgm:pt>
    <dgm:pt modelId="{C9E63F01-62A4-4331-A67D-7FE563CE9D07}" type="parTrans" cxnId="{AD7281BE-8A99-43C0-9016-4082EB985BF2}">
      <dgm:prSet/>
      <dgm:spPr/>
      <dgm:t>
        <a:bodyPr rtlCol="0"/>
        <a:lstStyle/>
        <a:p>
          <a:pPr rtl="0"/>
          <a:endParaRPr lang="en-GB" noProof="0" dirty="0"/>
        </a:p>
      </dgm:t>
    </dgm:pt>
    <dgm:pt modelId="{32E76676-0672-4988-9FB1-308093FF8D5C}" type="sibTrans" cxnId="{AD7281BE-8A99-43C0-9016-4082EB985BF2}">
      <dgm:prSet phldrT="5" phldr="0"/>
      <dgm:spPr>
        <a:solidFill>
          <a:schemeClr val="accent6"/>
        </a:solidFill>
        <a:ln>
          <a:noFill/>
        </a:ln>
      </dgm:spPr>
      <dgm:t>
        <a:bodyPr rtlCol="0"/>
        <a:lstStyle/>
        <a:p>
          <a:pPr rtl="0"/>
          <a:r>
            <a:rPr lang="en-GB" noProof="0"/>
            <a:t>5</a:t>
          </a:r>
          <a:endParaRPr lang="en-GB" noProof="0" dirty="0"/>
        </a:p>
      </dgm:t>
    </dgm:pt>
    <dgm:pt modelId="{869C0C7E-BD0C-4E5F-8D96-6B8EEC39B952}" type="pres">
      <dgm:prSet presAssocID="{0F5B3066-540F-4606-ADEC-65EB1C3E9627}" presName="Name0" presStyleCnt="0">
        <dgm:presLayoutVars>
          <dgm:animLvl val="lvl"/>
          <dgm:resizeHandles val="exact"/>
        </dgm:presLayoutVars>
      </dgm:prSet>
      <dgm:spPr/>
    </dgm:pt>
    <dgm:pt modelId="{A1C50682-E81A-4719-9746-6B052BFB6DD3}" type="pres">
      <dgm:prSet presAssocID="{198ACE8E-34F4-43E6-BB2E-1809B1CC58DC}" presName="compositeNode" presStyleCnt="0">
        <dgm:presLayoutVars>
          <dgm:bulletEnabled val="1"/>
        </dgm:presLayoutVars>
      </dgm:prSet>
      <dgm:spPr/>
    </dgm:pt>
    <dgm:pt modelId="{1896CBD6-4A99-4E4A-A270-A70AEFBAAF7E}" type="pres">
      <dgm:prSet presAssocID="{198ACE8E-34F4-43E6-BB2E-1809B1CC58DC}" presName="bgRect" presStyleLbl="bgAccFollowNode1" presStyleIdx="0" presStyleCnt="5"/>
      <dgm:spPr/>
    </dgm:pt>
    <dgm:pt modelId="{9C3A7F13-9585-42DF-AD32-B56F82B123C8}" type="pres">
      <dgm:prSet presAssocID="{C54063C4-24CD-4834-9424-53756AE38C6B}" presName="sibTransNodeCircle" presStyleLbl="alignNode1" presStyleIdx="0" presStyleCnt="10">
        <dgm:presLayoutVars>
          <dgm:chMax val="0"/>
          <dgm:bulletEnabled/>
        </dgm:presLayoutVars>
      </dgm:prSet>
      <dgm:spPr/>
    </dgm:pt>
    <dgm:pt modelId="{923B2301-552B-45D2-9EF0-53A10AA17FC6}" type="pres">
      <dgm:prSet presAssocID="{198ACE8E-34F4-43E6-BB2E-1809B1CC58DC}" presName="bottomLine" presStyleLbl="alignNode1" presStyleIdx="1" presStyleCnt="10">
        <dgm:presLayoutVars/>
      </dgm:prSet>
      <dgm:spPr>
        <a:ln>
          <a:solidFill>
            <a:schemeClr val="accent1"/>
          </a:solidFill>
        </a:ln>
      </dgm:spPr>
    </dgm:pt>
    <dgm:pt modelId="{1636F17A-F9E0-460B-890B-A46A6E583FD1}" type="pres">
      <dgm:prSet presAssocID="{198ACE8E-34F4-43E6-BB2E-1809B1CC58DC}" presName="nodeText" presStyleLbl="bgAccFollowNode1" presStyleIdx="0" presStyleCnt="5">
        <dgm:presLayoutVars>
          <dgm:bulletEnabled val="1"/>
        </dgm:presLayoutVars>
      </dgm:prSet>
      <dgm:spPr/>
    </dgm:pt>
    <dgm:pt modelId="{CE18CCA6-9206-4DD7-BE09-5291C62117AB}" type="pres">
      <dgm:prSet presAssocID="{C54063C4-24CD-4834-9424-53756AE38C6B}" presName="sibTrans" presStyleCnt="0"/>
      <dgm:spPr/>
    </dgm:pt>
    <dgm:pt modelId="{B75A207A-E561-4A33-8860-3580568F46B8}" type="pres">
      <dgm:prSet presAssocID="{0F6BA1FB-59E5-4F16-A7B4-1533BB1F09E4}" presName="compositeNode" presStyleCnt="0">
        <dgm:presLayoutVars>
          <dgm:bulletEnabled val="1"/>
        </dgm:presLayoutVars>
      </dgm:prSet>
      <dgm:spPr/>
    </dgm:pt>
    <dgm:pt modelId="{02F7283A-0FC3-4AF1-AA94-0270DC0B1C33}" type="pres">
      <dgm:prSet presAssocID="{0F6BA1FB-59E5-4F16-A7B4-1533BB1F09E4}" presName="bgRect" presStyleLbl="bgAccFollowNode1" presStyleIdx="1" presStyleCnt="5"/>
      <dgm:spPr/>
    </dgm:pt>
    <dgm:pt modelId="{C08FC467-91FE-48BD-B243-273925C2B75A}" type="pres">
      <dgm:prSet presAssocID="{7DBF5CB5-29DD-4671-A0F3-981D48571500}" presName="sibTransNodeCircle" presStyleLbl="alignNode1" presStyleIdx="2" presStyleCnt="10">
        <dgm:presLayoutVars>
          <dgm:chMax val="0"/>
          <dgm:bulletEnabled/>
        </dgm:presLayoutVars>
      </dgm:prSet>
      <dgm:spPr/>
    </dgm:pt>
    <dgm:pt modelId="{DE393E47-CBB6-4D77-A342-C9AFD9FC8CB6}" type="pres">
      <dgm:prSet presAssocID="{0F6BA1FB-59E5-4F16-A7B4-1533BB1F09E4}" presName="bottomLine" presStyleLbl="alignNode1" presStyleIdx="3" presStyleCnt="10">
        <dgm:presLayoutVars/>
      </dgm:prSet>
      <dgm:spPr>
        <a:ln>
          <a:solidFill>
            <a:schemeClr val="accent2"/>
          </a:solidFill>
        </a:ln>
      </dgm:spPr>
    </dgm:pt>
    <dgm:pt modelId="{6209B655-7BD8-4C2E-802B-7A837190A817}" type="pres">
      <dgm:prSet presAssocID="{0F6BA1FB-59E5-4F16-A7B4-1533BB1F09E4}" presName="nodeText" presStyleLbl="bgAccFollowNode1" presStyleIdx="1" presStyleCnt="5">
        <dgm:presLayoutVars>
          <dgm:bulletEnabled val="1"/>
        </dgm:presLayoutVars>
      </dgm:prSet>
      <dgm:spPr/>
    </dgm:pt>
    <dgm:pt modelId="{44DA27FB-BF39-4511-84EF-E3EA3F12D2B6}" type="pres">
      <dgm:prSet presAssocID="{7DBF5CB5-29DD-4671-A0F3-981D48571500}" presName="sibTrans" presStyleCnt="0"/>
      <dgm:spPr/>
    </dgm:pt>
    <dgm:pt modelId="{9ED209A7-CD15-4C32-9372-A0384698B942}" type="pres">
      <dgm:prSet presAssocID="{1D096F01-AEA8-401D-8348-98E9A81F3CE0}" presName="compositeNode" presStyleCnt="0">
        <dgm:presLayoutVars>
          <dgm:bulletEnabled val="1"/>
        </dgm:presLayoutVars>
      </dgm:prSet>
      <dgm:spPr/>
    </dgm:pt>
    <dgm:pt modelId="{B5DA272C-701A-4327-802B-15E4D04DF389}" type="pres">
      <dgm:prSet presAssocID="{1D096F01-AEA8-401D-8348-98E9A81F3CE0}" presName="bgRect" presStyleLbl="bgAccFollowNode1" presStyleIdx="2" presStyleCnt="5"/>
      <dgm:spPr/>
    </dgm:pt>
    <dgm:pt modelId="{4104A2F1-FB99-4C42-8067-46B8EEEC9610}" type="pres">
      <dgm:prSet presAssocID="{6088456C-4B73-4948-985C-DD954DEF44EF}" presName="sibTransNodeCircle" presStyleLbl="alignNode1" presStyleIdx="4" presStyleCnt="10">
        <dgm:presLayoutVars>
          <dgm:chMax val="0"/>
          <dgm:bulletEnabled/>
        </dgm:presLayoutVars>
      </dgm:prSet>
      <dgm:spPr/>
    </dgm:pt>
    <dgm:pt modelId="{2EB92C72-3528-4913-AFF6-FF0B4F338399}" type="pres">
      <dgm:prSet presAssocID="{1D096F01-AEA8-401D-8348-98E9A81F3CE0}" presName="bottomLine" presStyleLbl="alignNode1" presStyleIdx="5" presStyleCnt="10">
        <dgm:presLayoutVars/>
      </dgm:prSet>
      <dgm:spPr>
        <a:solidFill>
          <a:schemeClr val="accent4"/>
        </a:solidFill>
        <a:ln>
          <a:solidFill>
            <a:schemeClr val="accent4"/>
          </a:solidFill>
        </a:ln>
      </dgm:spPr>
    </dgm:pt>
    <dgm:pt modelId="{74E21D92-0946-4075-ABB7-F58F125D081F}" type="pres">
      <dgm:prSet presAssocID="{1D096F01-AEA8-401D-8348-98E9A81F3CE0}" presName="nodeText" presStyleLbl="bgAccFollowNode1" presStyleIdx="2" presStyleCnt="5">
        <dgm:presLayoutVars>
          <dgm:bulletEnabled val="1"/>
        </dgm:presLayoutVars>
      </dgm:prSet>
      <dgm:spPr/>
    </dgm:pt>
    <dgm:pt modelId="{E7F9CACB-FE98-4F37-853A-1B05B4BF4385}" type="pres">
      <dgm:prSet presAssocID="{6088456C-4B73-4948-985C-DD954DEF44EF}" presName="sibTrans" presStyleCnt="0"/>
      <dgm:spPr/>
    </dgm:pt>
    <dgm:pt modelId="{313C51D3-DB7E-4530-8AFA-F0AE0E26CE2D}" type="pres">
      <dgm:prSet presAssocID="{DE16CBB4-D3F4-44AD-8379-3A5D78B889D5}" presName="compositeNode" presStyleCnt="0">
        <dgm:presLayoutVars>
          <dgm:bulletEnabled val="1"/>
        </dgm:presLayoutVars>
      </dgm:prSet>
      <dgm:spPr/>
    </dgm:pt>
    <dgm:pt modelId="{549A837B-0FA3-4970-A9F9-3BD236350D3D}" type="pres">
      <dgm:prSet presAssocID="{DE16CBB4-D3F4-44AD-8379-3A5D78B889D5}" presName="bgRect" presStyleLbl="bgAccFollowNode1" presStyleIdx="3" presStyleCnt="5"/>
      <dgm:spPr/>
    </dgm:pt>
    <dgm:pt modelId="{AC6B335A-D8B4-46D8-93DE-B9EF1773F6AC}" type="pres">
      <dgm:prSet presAssocID="{C2728830-9A00-4764-A9F1-670DDF9E57B3}" presName="sibTransNodeCircle" presStyleLbl="alignNode1" presStyleIdx="6" presStyleCnt="10">
        <dgm:presLayoutVars>
          <dgm:chMax val="0"/>
          <dgm:bulletEnabled/>
        </dgm:presLayoutVars>
      </dgm:prSet>
      <dgm:spPr/>
    </dgm:pt>
    <dgm:pt modelId="{7B3E0A16-DB85-46CA-87D6-4D39F6DBFC52}" type="pres">
      <dgm:prSet presAssocID="{DE16CBB4-D3F4-44AD-8379-3A5D78B889D5}" presName="bottomLine" presStyleLbl="alignNode1" presStyleIdx="7" presStyleCnt="10">
        <dgm:presLayoutVars/>
      </dgm:prSet>
      <dgm:spPr>
        <a:ln>
          <a:solidFill>
            <a:schemeClr val="accent5"/>
          </a:solidFill>
        </a:ln>
      </dgm:spPr>
    </dgm:pt>
    <dgm:pt modelId="{B80B8360-3897-45DE-BD0A-F9CCC9BAC34F}" type="pres">
      <dgm:prSet presAssocID="{DE16CBB4-D3F4-44AD-8379-3A5D78B889D5}" presName="nodeText" presStyleLbl="bgAccFollowNode1" presStyleIdx="3" presStyleCnt="5">
        <dgm:presLayoutVars>
          <dgm:bulletEnabled val="1"/>
        </dgm:presLayoutVars>
      </dgm:prSet>
      <dgm:spPr/>
    </dgm:pt>
    <dgm:pt modelId="{4BE79C5F-B252-4C81-B7E8-356A6349584C}" type="pres">
      <dgm:prSet presAssocID="{C2728830-9A00-4764-A9F1-670DDF9E57B3}" presName="sibTrans" presStyleCnt="0"/>
      <dgm:spPr/>
    </dgm:pt>
    <dgm:pt modelId="{11D9C427-A430-492A-BD3C-E4D081DA46F5}" type="pres">
      <dgm:prSet presAssocID="{F7B81412-5EAE-488C-9259-0FA0EB0F090B}" presName="compositeNode" presStyleCnt="0">
        <dgm:presLayoutVars>
          <dgm:bulletEnabled val="1"/>
        </dgm:presLayoutVars>
      </dgm:prSet>
      <dgm:spPr/>
    </dgm:pt>
    <dgm:pt modelId="{4795DD00-81CA-4D89-AAC9-9CB098B4E837}" type="pres">
      <dgm:prSet presAssocID="{F7B81412-5EAE-488C-9259-0FA0EB0F090B}" presName="bgRect" presStyleLbl="bgAccFollowNode1" presStyleIdx="4" presStyleCnt="5" custLinFactNeighborY="-1361"/>
      <dgm:spPr/>
    </dgm:pt>
    <dgm:pt modelId="{06772805-3643-43C2-9C80-F43268C57C20}" type="pres">
      <dgm:prSet presAssocID="{32E76676-0672-4988-9FB1-308093FF8D5C}" presName="sibTransNodeCircle" presStyleLbl="alignNode1" presStyleIdx="8" presStyleCnt="10">
        <dgm:presLayoutVars>
          <dgm:chMax val="0"/>
          <dgm:bulletEnabled/>
        </dgm:presLayoutVars>
      </dgm:prSet>
      <dgm:spPr/>
    </dgm:pt>
    <dgm:pt modelId="{77F59A8B-7684-4E29-B44F-B0F96367FE70}" type="pres">
      <dgm:prSet presAssocID="{F7B81412-5EAE-488C-9259-0FA0EB0F090B}" presName="bottomLine" presStyleLbl="alignNode1" presStyleIdx="9" presStyleCnt="10">
        <dgm:presLayoutVars/>
      </dgm:prSet>
      <dgm:spPr/>
    </dgm:pt>
    <dgm:pt modelId="{80C8596E-ABE7-41A1-8A35-72244067CF90}" type="pres">
      <dgm:prSet presAssocID="{F7B81412-5EAE-488C-9259-0FA0EB0F090B}" presName="nodeText" presStyleLbl="bgAccFollowNode1" presStyleIdx="4" presStyleCnt="5">
        <dgm:presLayoutVars>
          <dgm:bulletEnabled val="1"/>
        </dgm:presLayoutVars>
      </dgm:prSet>
      <dgm:spPr/>
    </dgm:pt>
  </dgm:ptLst>
  <dgm:cxnLst>
    <dgm:cxn modelId="{10EAB407-DDBC-4E09-A41B-36376F2BB005}" type="presOf" srcId="{32E76676-0672-4988-9FB1-308093FF8D5C}" destId="{06772805-3643-43C2-9C80-F43268C57C20}" srcOrd="0" destOrd="0" presId="urn:microsoft.com/office/officeart/2016/7/layout/BasicLinearProcessNumbered#1"/>
    <dgm:cxn modelId="{F47EB913-8831-49CC-ABE6-AB555FA6F993}" type="presOf" srcId="{6088456C-4B73-4948-985C-DD954DEF44EF}" destId="{4104A2F1-FB99-4C42-8067-46B8EEEC9610}" srcOrd="0" destOrd="0" presId="urn:microsoft.com/office/officeart/2016/7/layout/BasicLinearProcessNumbered#1"/>
    <dgm:cxn modelId="{EB7FE821-06C9-4CFA-BBFF-63BF8C7F1444}" type="presOf" srcId="{198ACE8E-34F4-43E6-BB2E-1809B1CC58DC}" destId="{1896CBD6-4A99-4E4A-A270-A70AEFBAAF7E}" srcOrd="0" destOrd="0" presId="urn:microsoft.com/office/officeart/2016/7/layout/BasicLinearProcessNumbered#1"/>
    <dgm:cxn modelId="{9B21BC25-6F2C-47C2-8285-8E9BB26D02F7}" type="presOf" srcId="{DE16CBB4-D3F4-44AD-8379-3A5D78B889D5}" destId="{B80B8360-3897-45DE-BD0A-F9CCC9BAC34F}" srcOrd="1" destOrd="0" presId="urn:microsoft.com/office/officeart/2016/7/layout/BasicLinearProcessNumbered#1"/>
    <dgm:cxn modelId="{A7465026-5EB9-4359-B2CA-62409A490278}" type="presOf" srcId="{0F5B3066-540F-4606-ADEC-65EB1C3E9627}" destId="{869C0C7E-BD0C-4E5F-8D96-6B8EEC39B952}" srcOrd="0" destOrd="0" presId="urn:microsoft.com/office/officeart/2016/7/layout/BasicLinearProcessNumbered#1"/>
    <dgm:cxn modelId="{500C1428-BAD2-4EA1-AAAB-CD4D6F648C0B}" type="presOf" srcId="{0F6BA1FB-59E5-4F16-A7B4-1533BB1F09E4}" destId="{02F7283A-0FC3-4AF1-AA94-0270DC0B1C33}" srcOrd="0" destOrd="0" presId="urn:microsoft.com/office/officeart/2016/7/layout/BasicLinearProcessNumbered#1"/>
    <dgm:cxn modelId="{619E3C68-1E17-487D-ABC8-EB727F4952A3}" type="presOf" srcId="{C54063C4-24CD-4834-9424-53756AE38C6B}" destId="{9C3A7F13-9585-42DF-AD32-B56F82B123C8}" srcOrd="0" destOrd="0" presId="urn:microsoft.com/office/officeart/2016/7/layout/BasicLinearProcessNumbered#1"/>
    <dgm:cxn modelId="{F4BF496B-2EAC-4B21-A290-8C4A35AC4213}" type="presOf" srcId="{7DBF5CB5-29DD-4671-A0F3-981D48571500}" destId="{C08FC467-91FE-48BD-B243-273925C2B75A}" srcOrd="0" destOrd="0" presId="urn:microsoft.com/office/officeart/2016/7/layout/BasicLinearProcessNumbered#1"/>
    <dgm:cxn modelId="{32F29D6B-8717-40AA-AB41-CDE85B6445F2}" type="presOf" srcId="{C2728830-9A00-4764-A9F1-670DDF9E57B3}" destId="{AC6B335A-D8B4-46D8-93DE-B9EF1773F6AC}" srcOrd="0" destOrd="0" presId="urn:microsoft.com/office/officeart/2016/7/layout/BasicLinearProcessNumbered#1"/>
    <dgm:cxn modelId="{8327A44B-5326-4A8B-9B23-A3D3C09A16F3}" srcId="{0F5B3066-540F-4606-ADEC-65EB1C3E9627}" destId="{198ACE8E-34F4-43E6-BB2E-1809B1CC58DC}" srcOrd="0" destOrd="0" parTransId="{49F555B2-B165-4CB6-8578-DF4BCD791ABF}" sibTransId="{C54063C4-24CD-4834-9424-53756AE38C6B}"/>
    <dgm:cxn modelId="{EF38696C-3284-4D81-8B6A-406B0A4B5478}" type="presOf" srcId="{DE16CBB4-D3F4-44AD-8379-3A5D78B889D5}" destId="{549A837B-0FA3-4970-A9F9-3BD236350D3D}" srcOrd="0" destOrd="0" presId="urn:microsoft.com/office/officeart/2016/7/layout/BasicLinearProcessNumbered#1"/>
    <dgm:cxn modelId="{2E8EE86D-D18A-48C5-817B-661FEDBE5EB5}" type="presOf" srcId="{0F6BA1FB-59E5-4F16-A7B4-1533BB1F09E4}" destId="{6209B655-7BD8-4C2E-802B-7A837190A817}" srcOrd="1" destOrd="0" presId="urn:microsoft.com/office/officeart/2016/7/layout/BasicLinearProcessNumbered#1"/>
    <dgm:cxn modelId="{7B7DC85A-1097-4B13-A457-5376A39A58E2}" type="presOf" srcId="{F7B81412-5EAE-488C-9259-0FA0EB0F090B}" destId="{80C8596E-ABE7-41A1-8A35-72244067CF90}" srcOrd="1" destOrd="0" presId="urn:microsoft.com/office/officeart/2016/7/layout/BasicLinearProcessNumbered#1"/>
    <dgm:cxn modelId="{AA103CB4-BE4E-4C3C-8A8A-83391F2FB47F}" type="presOf" srcId="{1D096F01-AEA8-401D-8348-98E9A81F3CE0}" destId="{B5DA272C-701A-4327-802B-15E4D04DF389}" srcOrd="0" destOrd="0" presId="urn:microsoft.com/office/officeart/2016/7/layout/BasicLinearProcessNumbered#1"/>
    <dgm:cxn modelId="{451EA9B5-F1ED-4BC6-8C22-CD5C870E657E}" type="presOf" srcId="{F7B81412-5EAE-488C-9259-0FA0EB0F090B}" destId="{4795DD00-81CA-4D89-AAC9-9CB098B4E837}" srcOrd="0" destOrd="0" presId="urn:microsoft.com/office/officeart/2016/7/layout/BasicLinearProcessNumbered#1"/>
    <dgm:cxn modelId="{EC143BBE-149C-4B2B-96B6-7B3C8595B821}" type="presOf" srcId="{1D096F01-AEA8-401D-8348-98E9A81F3CE0}" destId="{74E21D92-0946-4075-ABB7-F58F125D081F}" srcOrd="1" destOrd="0" presId="urn:microsoft.com/office/officeart/2016/7/layout/BasicLinearProcessNumbered#1"/>
    <dgm:cxn modelId="{AD7281BE-8A99-43C0-9016-4082EB985BF2}" srcId="{0F5B3066-540F-4606-ADEC-65EB1C3E9627}" destId="{F7B81412-5EAE-488C-9259-0FA0EB0F090B}" srcOrd="4" destOrd="0" parTransId="{C9E63F01-62A4-4331-A67D-7FE563CE9D07}" sibTransId="{32E76676-0672-4988-9FB1-308093FF8D5C}"/>
    <dgm:cxn modelId="{FD2381C0-DA6F-4859-90D6-313730044E7C}" srcId="{0F5B3066-540F-4606-ADEC-65EB1C3E9627}" destId="{1D096F01-AEA8-401D-8348-98E9A81F3CE0}" srcOrd="2" destOrd="0" parTransId="{AB9DA1CE-0370-48BB-8362-3A4CBF7FFB29}" sibTransId="{6088456C-4B73-4948-985C-DD954DEF44EF}"/>
    <dgm:cxn modelId="{8CB3EED4-728A-4D4F-ACB4-5DD629623D8A}" type="presOf" srcId="{198ACE8E-34F4-43E6-BB2E-1809B1CC58DC}" destId="{1636F17A-F9E0-460B-890B-A46A6E583FD1}" srcOrd="1" destOrd="0" presId="urn:microsoft.com/office/officeart/2016/7/layout/BasicLinearProcessNumbered#1"/>
    <dgm:cxn modelId="{F0FA65E5-FB81-4E7A-9467-65363565F4A0}" srcId="{0F5B3066-540F-4606-ADEC-65EB1C3E9627}" destId="{0F6BA1FB-59E5-4F16-A7B4-1533BB1F09E4}" srcOrd="1" destOrd="0" parTransId="{6A557BB1-C0DD-44CB-8745-CE5481476209}" sibTransId="{7DBF5CB5-29DD-4671-A0F3-981D48571500}"/>
    <dgm:cxn modelId="{058D75E7-8E09-41CE-ADFC-EEAD1556353B}" srcId="{0F5B3066-540F-4606-ADEC-65EB1C3E9627}" destId="{DE16CBB4-D3F4-44AD-8379-3A5D78B889D5}" srcOrd="3" destOrd="0" parTransId="{917142D8-7514-46BB-B61D-8633F0189C31}" sibTransId="{C2728830-9A00-4764-A9F1-670DDF9E57B3}"/>
    <dgm:cxn modelId="{6FD83AE8-DB7F-4EFE-8F0A-58735E6AEC64}" type="presParOf" srcId="{869C0C7E-BD0C-4E5F-8D96-6B8EEC39B952}" destId="{A1C50682-E81A-4719-9746-6B052BFB6DD3}" srcOrd="0" destOrd="0" presId="urn:microsoft.com/office/officeart/2016/7/layout/BasicLinearProcessNumbered#1"/>
    <dgm:cxn modelId="{AA17009A-379B-43BE-97BA-12B67036AD90}" type="presParOf" srcId="{A1C50682-E81A-4719-9746-6B052BFB6DD3}" destId="{1896CBD6-4A99-4E4A-A270-A70AEFBAAF7E}" srcOrd="0" destOrd="0" presId="urn:microsoft.com/office/officeart/2016/7/layout/BasicLinearProcessNumbered#1"/>
    <dgm:cxn modelId="{6D85C09F-1D0A-406F-9396-06638BA4FD92}" type="presParOf" srcId="{A1C50682-E81A-4719-9746-6B052BFB6DD3}" destId="{9C3A7F13-9585-42DF-AD32-B56F82B123C8}" srcOrd="1" destOrd="0" presId="urn:microsoft.com/office/officeart/2016/7/layout/BasicLinearProcessNumbered#1"/>
    <dgm:cxn modelId="{794669B6-74B7-439A-8EE2-238314813197}" type="presParOf" srcId="{A1C50682-E81A-4719-9746-6B052BFB6DD3}" destId="{923B2301-552B-45D2-9EF0-53A10AA17FC6}" srcOrd="2" destOrd="0" presId="urn:microsoft.com/office/officeart/2016/7/layout/BasicLinearProcessNumbered#1"/>
    <dgm:cxn modelId="{23ECCBA1-941D-4643-9618-18F560A80DAB}" type="presParOf" srcId="{A1C50682-E81A-4719-9746-6B052BFB6DD3}" destId="{1636F17A-F9E0-460B-890B-A46A6E583FD1}" srcOrd="3" destOrd="0" presId="urn:microsoft.com/office/officeart/2016/7/layout/BasicLinearProcessNumbered#1"/>
    <dgm:cxn modelId="{84426433-1E67-4D55-9D10-3C4CF150BF28}" type="presParOf" srcId="{869C0C7E-BD0C-4E5F-8D96-6B8EEC39B952}" destId="{CE18CCA6-9206-4DD7-BE09-5291C62117AB}" srcOrd="1" destOrd="0" presId="urn:microsoft.com/office/officeart/2016/7/layout/BasicLinearProcessNumbered#1"/>
    <dgm:cxn modelId="{16E156BA-CA11-45E4-B5EA-B4F3067B424F}" type="presParOf" srcId="{869C0C7E-BD0C-4E5F-8D96-6B8EEC39B952}" destId="{B75A207A-E561-4A33-8860-3580568F46B8}" srcOrd="2" destOrd="0" presId="urn:microsoft.com/office/officeart/2016/7/layout/BasicLinearProcessNumbered#1"/>
    <dgm:cxn modelId="{63957AA2-61FB-47C5-9B97-06D23CB5FDF5}" type="presParOf" srcId="{B75A207A-E561-4A33-8860-3580568F46B8}" destId="{02F7283A-0FC3-4AF1-AA94-0270DC0B1C33}" srcOrd="0" destOrd="0" presId="urn:microsoft.com/office/officeart/2016/7/layout/BasicLinearProcessNumbered#1"/>
    <dgm:cxn modelId="{3099F022-A87D-4FA3-8BC3-9575F846BC44}" type="presParOf" srcId="{B75A207A-E561-4A33-8860-3580568F46B8}" destId="{C08FC467-91FE-48BD-B243-273925C2B75A}" srcOrd="1" destOrd="0" presId="urn:microsoft.com/office/officeart/2016/7/layout/BasicLinearProcessNumbered#1"/>
    <dgm:cxn modelId="{A2E37B9F-7D4B-49D4-AF46-9A540F2ACE59}" type="presParOf" srcId="{B75A207A-E561-4A33-8860-3580568F46B8}" destId="{DE393E47-CBB6-4D77-A342-C9AFD9FC8CB6}" srcOrd="2" destOrd="0" presId="urn:microsoft.com/office/officeart/2016/7/layout/BasicLinearProcessNumbered#1"/>
    <dgm:cxn modelId="{3374E4EC-7EA8-47C5-B2E6-92A2F8FDFB7F}" type="presParOf" srcId="{B75A207A-E561-4A33-8860-3580568F46B8}" destId="{6209B655-7BD8-4C2E-802B-7A837190A817}" srcOrd="3" destOrd="0" presId="urn:microsoft.com/office/officeart/2016/7/layout/BasicLinearProcessNumbered#1"/>
    <dgm:cxn modelId="{64EBAD3F-E38B-4135-AAA2-C165246599F7}" type="presParOf" srcId="{869C0C7E-BD0C-4E5F-8D96-6B8EEC39B952}" destId="{44DA27FB-BF39-4511-84EF-E3EA3F12D2B6}" srcOrd="3" destOrd="0" presId="urn:microsoft.com/office/officeart/2016/7/layout/BasicLinearProcessNumbered#1"/>
    <dgm:cxn modelId="{C047657C-4647-4043-950A-E8F7F675767E}" type="presParOf" srcId="{869C0C7E-BD0C-4E5F-8D96-6B8EEC39B952}" destId="{9ED209A7-CD15-4C32-9372-A0384698B942}" srcOrd="4" destOrd="0" presId="urn:microsoft.com/office/officeart/2016/7/layout/BasicLinearProcessNumbered#1"/>
    <dgm:cxn modelId="{0F5F3613-D3F0-4FA7-ACBA-C61DDC0B6FCC}" type="presParOf" srcId="{9ED209A7-CD15-4C32-9372-A0384698B942}" destId="{B5DA272C-701A-4327-802B-15E4D04DF389}" srcOrd="0" destOrd="0" presId="urn:microsoft.com/office/officeart/2016/7/layout/BasicLinearProcessNumbered#1"/>
    <dgm:cxn modelId="{AB7A54D4-8E23-4583-8E98-345042A04591}" type="presParOf" srcId="{9ED209A7-CD15-4C32-9372-A0384698B942}" destId="{4104A2F1-FB99-4C42-8067-46B8EEEC9610}" srcOrd="1" destOrd="0" presId="urn:microsoft.com/office/officeart/2016/7/layout/BasicLinearProcessNumbered#1"/>
    <dgm:cxn modelId="{06C75B26-0F3E-41ED-839F-4D64199F4461}" type="presParOf" srcId="{9ED209A7-CD15-4C32-9372-A0384698B942}" destId="{2EB92C72-3528-4913-AFF6-FF0B4F338399}" srcOrd="2" destOrd="0" presId="urn:microsoft.com/office/officeart/2016/7/layout/BasicLinearProcessNumbered#1"/>
    <dgm:cxn modelId="{AAB9864E-92C0-4EA3-9F0E-6EB52D100EBE}" type="presParOf" srcId="{9ED209A7-CD15-4C32-9372-A0384698B942}" destId="{74E21D92-0946-4075-ABB7-F58F125D081F}" srcOrd="3" destOrd="0" presId="urn:microsoft.com/office/officeart/2016/7/layout/BasicLinearProcessNumbered#1"/>
    <dgm:cxn modelId="{13ED127B-27D7-4A94-8FC0-60DF0BA87D27}" type="presParOf" srcId="{869C0C7E-BD0C-4E5F-8D96-6B8EEC39B952}" destId="{E7F9CACB-FE98-4F37-853A-1B05B4BF4385}" srcOrd="5" destOrd="0" presId="urn:microsoft.com/office/officeart/2016/7/layout/BasicLinearProcessNumbered#1"/>
    <dgm:cxn modelId="{4B61CEE5-C2BB-4897-9CE0-A1A15D162F44}" type="presParOf" srcId="{869C0C7E-BD0C-4E5F-8D96-6B8EEC39B952}" destId="{313C51D3-DB7E-4530-8AFA-F0AE0E26CE2D}" srcOrd="6" destOrd="0" presId="urn:microsoft.com/office/officeart/2016/7/layout/BasicLinearProcessNumbered#1"/>
    <dgm:cxn modelId="{9B85DE27-B7E4-402F-BE27-E3C3985E9A79}" type="presParOf" srcId="{313C51D3-DB7E-4530-8AFA-F0AE0E26CE2D}" destId="{549A837B-0FA3-4970-A9F9-3BD236350D3D}" srcOrd="0" destOrd="0" presId="urn:microsoft.com/office/officeart/2016/7/layout/BasicLinearProcessNumbered#1"/>
    <dgm:cxn modelId="{9D5D9389-D124-429A-8F96-49696F6F4EF9}" type="presParOf" srcId="{313C51D3-DB7E-4530-8AFA-F0AE0E26CE2D}" destId="{AC6B335A-D8B4-46D8-93DE-B9EF1773F6AC}" srcOrd="1" destOrd="0" presId="urn:microsoft.com/office/officeart/2016/7/layout/BasicLinearProcessNumbered#1"/>
    <dgm:cxn modelId="{AEF2A504-6850-4ED8-81A9-8B6F7FF43DCD}" type="presParOf" srcId="{313C51D3-DB7E-4530-8AFA-F0AE0E26CE2D}" destId="{7B3E0A16-DB85-46CA-87D6-4D39F6DBFC52}" srcOrd="2" destOrd="0" presId="urn:microsoft.com/office/officeart/2016/7/layout/BasicLinearProcessNumbered#1"/>
    <dgm:cxn modelId="{25F27692-3F46-46F7-BF34-29BD99560D08}" type="presParOf" srcId="{313C51D3-DB7E-4530-8AFA-F0AE0E26CE2D}" destId="{B80B8360-3897-45DE-BD0A-F9CCC9BAC34F}" srcOrd="3" destOrd="0" presId="urn:microsoft.com/office/officeart/2016/7/layout/BasicLinearProcessNumbered#1"/>
    <dgm:cxn modelId="{4796AC81-FE2B-441F-A0B6-C344625F6E96}" type="presParOf" srcId="{869C0C7E-BD0C-4E5F-8D96-6B8EEC39B952}" destId="{4BE79C5F-B252-4C81-B7E8-356A6349584C}" srcOrd="7" destOrd="0" presId="urn:microsoft.com/office/officeart/2016/7/layout/BasicLinearProcessNumbered#1"/>
    <dgm:cxn modelId="{F640017D-6D0A-4410-A66B-828F2066B1C3}" type="presParOf" srcId="{869C0C7E-BD0C-4E5F-8D96-6B8EEC39B952}" destId="{11D9C427-A430-492A-BD3C-E4D081DA46F5}" srcOrd="8" destOrd="0" presId="urn:microsoft.com/office/officeart/2016/7/layout/BasicLinearProcessNumbered#1"/>
    <dgm:cxn modelId="{3F5AE0F2-FA72-4C37-BCFA-A61C660A8759}" type="presParOf" srcId="{11D9C427-A430-492A-BD3C-E4D081DA46F5}" destId="{4795DD00-81CA-4D89-AAC9-9CB098B4E837}" srcOrd="0" destOrd="0" presId="urn:microsoft.com/office/officeart/2016/7/layout/BasicLinearProcessNumbered#1"/>
    <dgm:cxn modelId="{D1D3C516-0A96-4C35-8949-341CF221BBD1}" type="presParOf" srcId="{11D9C427-A430-492A-BD3C-E4D081DA46F5}" destId="{06772805-3643-43C2-9C80-F43268C57C20}" srcOrd="1" destOrd="0" presId="urn:microsoft.com/office/officeart/2016/7/layout/BasicLinearProcessNumbered#1"/>
    <dgm:cxn modelId="{A39F6DBC-EC8C-42B3-9D5B-962E5C23F626}" type="presParOf" srcId="{11D9C427-A430-492A-BD3C-E4D081DA46F5}" destId="{77F59A8B-7684-4E29-B44F-B0F96367FE70}" srcOrd="2" destOrd="0" presId="urn:microsoft.com/office/officeart/2016/7/layout/BasicLinearProcessNumbered#1"/>
    <dgm:cxn modelId="{37B3E4C3-947D-462B-A3DF-A33AAEB8FA1C}" type="presParOf" srcId="{11D9C427-A430-492A-BD3C-E4D081DA46F5}" destId="{80C8596E-ABE7-41A1-8A35-72244067CF90}" srcOrd="3" destOrd="0" presId="urn:microsoft.com/office/officeart/2016/7/layout/BasicLinearProcessNumbere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572208" y="781460"/>
          <a:ext cx="1828799" cy="1828799"/>
        </a:xfrm>
        <a:prstGeom prst="ellipse">
          <a:avLst/>
        </a:prstGeom>
        <a:blipFill rotWithShape="1">
          <a:blip xmlns:r="http://schemas.openxmlformats.org/officeDocument/2006/relationships" r:embed="rId1"/>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289659" y="2951374"/>
          <a:ext cx="2393899"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244600">
            <a:lnSpc>
              <a:spcPct val="100000"/>
            </a:lnSpc>
            <a:spcBef>
              <a:spcPct val="0"/>
            </a:spcBef>
            <a:spcAft>
              <a:spcPct val="35000"/>
            </a:spcAft>
            <a:buNone/>
            <a:defRPr b="1" spc="20">
              <a:latin typeface="+mj-lt"/>
            </a:defRPr>
          </a:pPr>
          <a:r>
            <a:rPr lang="en-GB" sz="2800" b="0" kern="1200" noProof="0" dirty="0">
              <a:solidFill>
                <a:sysClr val="windowText" lastClr="000000"/>
              </a:solidFill>
            </a:rPr>
            <a:t>Emma</a:t>
          </a:r>
          <a:endParaRPr lang="en-GB" sz="2800" b="0" kern="1200" noProof="0" dirty="0">
            <a:solidFill>
              <a:sysClr val="windowText" lastClr="000000"/>
            </a:solidFill>
            <a:latin typeface="+mn-lt"/>
          </a:endParaRPr>
        </a:p>
      </dsp:txBody>
      <dsp:txXfrm>
        <a:off x="289659" y="2951374"/>
        <a:ext cx="2393899" cy="487484"/>
      </dsp:txXfrm>
    </dsp:sp>
    <dsp:sp modelId="{7D166BBB-55AF-452C-B9A0-94A1EE55FF4F}">
      <dsp:nvSpPr>
        <dsp:cNvPr id="0" name=""/>
        <dsp:cNvSpPr/>
      </dsp:nvSpPr>
      <dsp:spPr>
        <a:xfrm>
          <a:off x="289659" y="3417023"/>
          <a:ext cx="2393899" cy="603915"/>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3385040" y="781460"/>
          <a:ext cx="1828799" cy="1828799"/>
        </a:xfrm>
        <a:prstGeom prst="ellipse">
          <a:avLst/>
        </a:prstGeom>
        <a:blipFill rotWithShape="1">
          <a:blip xmlns:r="http://schemas.openxmlformats.org/officeDocument/2006/relationships" r:embed="rId2"/>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3102490" y="2951374"/>
          <a:ext cx="2393899"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244600">
            <a:lnSpc>
              <a:spcPct val="100000"/>
            </a:lnSpc>
            <a:spcBef>
              <a:spcPct val="0"/>
            </a:spcBef>
            <a:spcAft>
              <a:spcPct val="35000"/>
            </a:spcAft>
            <a:buNone/>
            <a:defRPr b="1" spc="20">
              <a:latin typeface="+mj-lt"/>
            </a:defRPr>
          </a:pPr>
          <a:r>
            <a:rPr lang="en-GB" sz="2800" b="0" kern="1200" noProof="0" dirty="0">
              <a:solidFill>
                <a:schemeClr val="tx1"/>
              </a:solidFill>
            </a:rPr>
            <a:t>Justyna</a:t>
          </a:r>
          <a:endParaRPr lang="en-GB" sz="1600" b="0" kern="1200" noProof="0" dirty="0">
            <a:solidFill>
              <a:schemeClr val="tx1"/>
            </a:solidFill>
            <a:latin typeface="+mn-lt"/>
          </a:endParaRPr>
        </a:p>
      </dsp:txBody>
      <dsp:txXfrm>
        <a:off x="3102490" y="2951374"/>
        <a:ext cx="2393899" cy="487484"/>
      </dsp:txXfrm>
    </dsp:sp>
    <dsp:sp modelId="{1223E777-77CB-4A9A-BF21-12B513842696}">
      <dsp:nvSpPr>
        <dsp:cNvPr id="0" name=""/>
        <dsp:cNvSpPr/>
      </dsp:nvSpPr>
      <dsp:spPr>
        <a:xfrm>
          <a:off x="3102490" y="3417023"/>
          <a:ext cx="2393899" cy="603915"/>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6197871" y="781460"/>
          <a:ext cx="1828799" cy="1828799"/>
        </a:xfrm>
        <a:prstGeom prst="ellipse">
          <a:avLst/>
        </a:prstGeom>
        <a:blipFill rotWithShape="1">
          <a:blip xmlns:r="http://schemas.openxmlformats.org/officeDocument/2006/relationships" r:embed="rId3"/>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5915322" y="2951374"/>
          <a:ext cx="2393899"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244600">
            <a:lnSpc>
              <a:spcPct val="100000"/>
            </a:lnSpc>
            <a:spcBef>
              <a:spcPct val="0"/>
            </a:spcBef>
            <a:spcAft>
              <a:spcPct val="35000"/>
            </a:spcAft>
            <a:buNone/>
            <a:defRPr b="1" spc="20">
              <a:latin typeface="+mj-lt"/>
            </a:defRPr>
          </a:pPr>
          <a:r>
            <a:rPr lang="en-GB" sz="2800" b="0" kern="1200" noProof="0" dirty="0">
              <a:solidFill>
                <a:schemeClr val="tx1"/>
              </a:solidFill>
            </a:rPr>
            <a:t>Louise</a:t>
          </a:r>
          <a:endParaRPr lang="en-GB" sz="1600" b="0" kern="1200" noProof="0" dirty="0">
            <a:solidFill>
              <a:schemeClr val="tx1"/>
            </a:solidFill>
            <a:latin typeface="+mn-lt"/>
          </a:endParaRPr>
        </a:p>
      </dsp:txBody>
      <dsp:txXfrm>
        <a:off x="5915322" y="2951374"/>
        <a:ext cx="2393899" cy="487484"/>
      </dsp:txXfrm>
    </dsp:sp>
    <dsp:sp modelId="{EE420F84-477D-4635-BEF8-66426E9A259D}">
      <dsp:nvSpPr>
        <dsp:cNvPr id="0" name=""/>
        <dsp:cNvSpPr/>
      </dsp:nvSpPr>
      <dsp:spPr>
        <a:xfrm>
          <a:off x="6252885" y="2539746"/>
          <a:ext cx="2393899" cy="603915"/>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9010703" y="781460"/>
          <a:ext cx="1828799" cy="1828799"/>
        </a:xfrm>
        <a:prstGeom prst="ellipse">
          <a:avLst/>
        </a:prstGeom>
        <a:blipFill rotWithShape="1">
          <a:blip xmlns:r="http://schemas.openxmlformats.org/officeDocument/2006/relationships" r:embed="rId4"/>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8728153" y="2951374"/>
          <a:ext cx="2393899"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244600">
            <a:lnSpc>
              <a:spcPct val="100000"/>
            </a:lnSpc>
            <a:spcBef>
              <a:spcPct val="0"/>
            </a:spcBef>
            <a:spcAft>
              <a:spcPct val="35000"/>
            </a:spcAft>
            <a:buNone/>
            <a:defRPr b="1" spc="20">
              <a:latin typeface="+mj-lt"/>
            </a:defRPr>
          </a:pPr>
          <a:r>
            <a:rPr lang="en-GB" sz="2800" b="0" kern="1200" noProof="0" dirty="0">
              <a:solidFill>
                <a:schemeClr val="tx1"/>
              </a:solidFill>
            </a:rPr>
            <a:t>Tom</a:t>
          </a:r>
          <a:endParaRPr lang="en-GB" sz="1600" b="0" kern="1200" noProof="0" dirty="0">
            <a:solidFill>
              <a:schemeClr val="tx1"/>
            </a:solidFill>
            <a:latin typeface="+mn-lt"/>
          </a:endParaRPr>
        </a:p>
      </dsp:txBody>
      <dsp:txXfrm>
        <a:off x="8728153" y="2951374"/>
        <a:ext cx="2393899" cy="487484"/>
      </dsp:txXfrm>
    </dsp:sp>
    <dsp:sp modelId="{5A7600AF-A34B-4D03-B3D6-B3C760AE8E06}">
      <dsp:nvSpPr>
        <dsp:cNvPr id="0" name=""/>
        <dsp:cNvSpPr/>
      </dsp:nvSpPr>
      <dsp:spPr>
        <a:xfrm>
          <a:off x="8771698" y="3373469"/>
          <a:ext cx="2393899" cy="603915"/>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96CBD6-4A99-4E4A-A270-A70AEFBAAF7E}">
      <dsp:nvSpPr>
        <dsp:cNvPr id="0" name=""/>
        <dsp:cNvSpPr/>
      </dsp:nvSpPr>
      <dsp:spPr>
        <a:xfrm>
          <a:off x="3484" y="517200"/>
          <a:ext cx="1886775" cy="2641486"/>
        </a:xfrm>
        <a:prstGeom prst="rect">
          <a:avLst/>
        </a:prstGeom>
        <a:solidFill>
          <a:schemeClr val="accent1">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ctr" defTabSz="488950" rtl="0">
            <a:lnSpc>
              <a:spcPct val="90000"/>
            </a:lnSpc>
            <a:spcBef>
              <a:spcPct val="0"/>
            </a:spcBef>
            <a:spcAft>
              <a:spcPct val="35000"/>
            </a:spcAft>
            <a:buNone/>
          </a:pPr>
          <a:r>
            <a:rPr lang="en-GB" sz="1100" b="0" i="0" u="none" kern="1200" noProof="0" dirty="0"/>
            <a:t>FRIDAY</a:t>
          </a:r>
        </a:p>
        <a:p>
          <a:pPr marL="0" lvl="0" indent="0" algn="l" defTabSz="488950" rtl="0">
            <a:lnSpc>
              <a:spcPct val="90000"/>
            </a:lnSpc>
            <a:spcBef>
              <a:spcPct val="0"/>
            </a:spcBef>
            <a:spcAft>
              <a:spcPct val="35000"/>
            </a:spcAft>
            <a:buNone/>
          </a:pPr>
          <a:r>
            <a:rPr lang="en-GB" sz="1100" b="0" i="0" u="none" kern="1200" noProof="0" dirty="0"/>
            <a:t>Familiarisation with the project brief, Trello set up, agreeing team rules for smooth progress and timeframe for the project, tasks division for the weekend.  </a:t>
          </a:r>
          <a:endParaRPr lang="en-GB" sz="1100" kern="1200" noProof="0" dirty="0"/>
        </a:p>
      </dsp:txBody>
      <dsp:txXfrm>
        <a:off x="3484" y="1520965"/>
        <a:ext cx="1886775" cy="1584891"/>
      </dsp:txXfrm>
    </dsp:sp>
    <dsp:sp modelId="{9C3A7F13-9585-42DF-AD32-B56F82B123C8}">
      <dsp:nvSpPr>
        <dsp:cNvPr id="0" name=""/>
        <dsp:cNvSpPr/>
      </dsp:nvSpPr>
      <dsp:spPr>
        <a:xfrm>
          <a:off x="550649" y="781349"/>
          <a:ext cx="792445" cy="792445"/>
        </a:xfrm>
        <a:prstGeom prst="ellipse">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1</a:t>
          </a:r>
          <a:endParaRPr lang="en-GB" sz="3800" kern="1200" noProof="0" dirty="0"/>
        </a:p>
      </dsp:txBody>
      <dsp:txXfrm>
        <a:off x="666700" y="897400"/>
        <a:ext cx="560343" cy="560343"/>
      </dsp:txXfrm>
    </dsp:sp>
    <dsp:sp modelId="{923B2301-552B-45D2-9EF0-53A10AA17FC6}">
      <dsp:nvSpPr>
        <dsp:cNvPr id="0" name=""/>
        <dsp:cNvSpPr/>
      </dsp:nvSpPr>
      <dsp:spPr>
        <a:xfrm>
          <a:off x="3484" y="3158615"/>
          <a:ext cx="1886775" cy="72"/>
        </a:xfrm>
        <a:prstGeom prst="rect">
          <a:avLst/>
        </a:prstGeom>
        <a:solidFill>
          <a:schemeClr val="accent3">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F7283A-0FC3-4AF1-AA94-0270DC0B1C33}">
      <dsp:nvSpPr>
        <dsp:cNvPr id="0" name=""/>
        <dsp:cNvSpPr/>
      </dsp:nvSpPr>
      <dsp:spPr>
        <a:xfrm>
          <a:off x="2078938" y="517200"/>
          <a:ext cx="1886775" cy="2641486"/>
        </a:xfrm>
        <a:prstGeom prst="rect">
          <a:avLst/>
        </a:prstGeom>
        <a:solidFill>
          <a:schemeClr val="accent2">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ctr" defTabSz="488950" rtl="0">
            <a:lnSpc>
              <a:spcPct val="90000"/>
            </a:lnSpc>
            <a:spcBef>
              <a:spcPct val="0"/>
            </a:spcBef>
            <a:spcAft>
              <a:spcPct val="35000"/>
            </a:spcAft>
            <a:buNone/>
          </a:pPr>
          <a:r>
            <a:rPr lang="en-GB" sz="1100" b="0" i="0" u="none" kern="1200" noProof="0" dirty="0"/>
            <a:t>MONDAY</a:t>
          </a:r>
        </a:p>
        <a:p>
          <a:pPr marL="0" lvl="0" indent="0" algn="l" defTabSz="488950" rtl="0">
            <a:lnSpc>
              <a:spcPct val="90000"/>
            </a:lnSpc>
            <a:spcBef>
              <a:spcPct val="0"/>
            </a:spcBef>
            <a:spcAft>
              <a:spcPct val="35000"/>
            </a:spcAft>
            <a:buNone/>
          </a:pPr>
          <a:r>
            <a:rPr lang="en-GB" sz="1100" b="0" i="0" u="none" kern="1200" noProof="0" dirty="0"/>
            <a:t>Feedback the key findings from the assigned reports to the rest of the team, start the work on the wire frame and GitHub repo creation.</a:t>
          </a:r>
          <a:endParaRPr lang="en-GB" sz="1100" kern="1200" noProof="0" dirty="0"/>
        </a:p>
      </dsp:txBody>
      <dsp:txXfrm>
        <a:off x="2078938" y="1520965"/>
        <a:ext cx="1886775" cy="1584891"/>
      </dsp:txXfrm>
    </dsp:sp>
    <dsp:sp modelId="{C08FC467-91FE-48BD-B243-273925C2B75A}">
      <dsp:nvSpPr>
        <dsp:cNvPr id="0" name=""/>
        <dsp:cNvSpPr/>
      </dsp:nvSpPr>
      <dsp:spPr>
        <a:xfrm>
          <a:off x="2626103" y="781349"/>
          <a:ext cx="792445" cy="792445"/>
        </a:xfrm>
        <a:prstGeom prst="ellipse">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2</a:t>
          </a:r>
          <a:endParaRPr lang="en-GB" sz="3800" kern="1200" noProof="0" dirty="0"/>
        </a:p>
      </dsp:txBody>
      <dsp:txXfrm>
        <a:off x="2742154" y="897400"/>
        <a:ext cx="560343" cy="560343"/>
      </dsp:txXfrm>
    </dsp:sp>
    <dsp:sp modelId="{DE393E47-CBB6-4D77-A342-C9AFD9FC8CB6}">
      <dsp:nvSpPr>
        <dsp:cNvPr id="0" name=""/>
        <dsp:cNvSpPr/>
      </dsp:nvSpPr>
      <dsp:spPr>
        <a:xfrm>
          <a:off x="2078938" y="3158615"/>
          <a:ext cx="1886775" cy="72"/>
        </a:xfrm>
        <a:prstGeom prst="rect">
          <a:avLst/>
        </a:prstGeom>
        <a:solidFill>
          <a:schemeClr val="accent5">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DA272C-701A-4327-802B-15E4D04DF389}">
      <dsp:nvSpPr>
        <dsp:cNvPr id="0" name=""/>
        <dsp:cNvSpPr/>
      </dsp:nvSpPr>
      <dsp:spPr>
        <a:xfrm>
          <a:off x="4154392" y="517200"/>
          <a:ext cx="1886775" cy="2641486"/>
        </a:xfrm>
        <a:prstGeom prst="rect">
          <a:avLst/>
        </a:prstGeom>
        <a:solidFill>
          <a:schemeClr val="accent4">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ctr" defTabSz="488950" rtl="0">
            <a:lnSpc>
              <a:spcPct val="90000"/>
            </a:lnSpc>
            <a:spcBef>
              <a:spcPct val="0"/>
            </a:spcBef>
            <a:spcAft>
              <a:spcPct val="35000"/>
            </a:spcAft>
            <a:buNone/>
          </a:pPr>
          <a:r>
            <a:rPr lang="en-GB" sz="1100" b="0" i="0" u="none" kern="1200" noProof="0" dirty="0"/>
            <a:t>TUESDAY</a:t>
          </a:r>
        </a:p>
        <a:p>
          <a:pPr marL="0" lvl="0" indent="0" algn="l" defTabSz="488950" rtl="0">
            <a:lnSpc>
              <a:spcPct val="90000"/>
            </a:lnSpc>
            <a:spcBef>
              <a:spcPct val="0"/>
            </a:spcBef>
            <a:spcAft>
              <a:spcPct val="35000"/>
            </a:spcAft>
            <a:buNone/>
          </a:pPr>
          <a:r>
            <a:rPr lang="en-GB" sz="1100" b="0" i="0" u="none" kern="1200" noProof="0" dirty="0"/>
            <a:t>Work on individual plots and create UI and server inputs for them.</a:t>
          </a:r>
          <a:endParaRPr lang="en-GB" sz="1100" kern="1200" noProof="0" dirty="0"/>
        </a:p>
      </dsp:txBody>
      <dsp:txXfrm>
        <a:off x="4154392" y="1520965"/>
        <a:ext cx="1886775" cy="1584891"/>
      </dsp:txXfrm>
    </dsp:sp>
    <dsp:sp modelId="{4104A2F1-FB99-4C42-8067-46B8EEEC9610}">
      <dsp:nvSpPr>
        <dsp:cNvPr id="0" name=""/>
        <dsp:cNvSpPr/>
      </dsp:nvSpPr>
      <dsp:spPr>
        <a:xfrm>
          <a:off x="4701557" y="781349"/>
          <a:ext cx="792445" cy="792445"/>
        </a:xfrm>
        <a:prstGeom prst="ellipse">
          <a:avLst/>
        </a:prstGeom>
        <a:solidFill>
          <a:schemeClr val="accent4"/>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3</a:t>
          </a:r>
          <a:endParaRPr lang="en-GB" sz="3800" kern="1200" noProof="0" dirty="0"/>
        </a:p>
      </dsp:txBody>
      <dsp:txXfrm>
        <a:off x="4817608" y="897400"/>
        <a:ext cx="560343" cy="560343"/>
      </dsp:txXfrm>
    </dsp:sp>
    <dsp:sp modelId="{2EB92C72-3528-4913-AFF6-FF0B4F338399}">
      <dsp:nvSpPr>
        <dsp:cNvPr id="0" name=""/>
        <dsp:cNvSpPr/>
      </dsp:nvSpPr>
      <dsp:spPr>
        <a:xfrm>
          <a:off x="4154392" y="3158615"/>
          <a:ext cx="1886775" cy="72"/>
        </a:xfrm>
        <a:prstGeom prst="rect">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9A837B-0FA3-4970-A9F9-3BD236350D3D}">
      <dsp:nvSpPr>
        <dsp:cNvPr id="0" name=""/>
        <dsp:cNvSpPr/>
      </dsp:nvSpPr>
      <dsp:spPr>
        <a:xfrm>
          <a:off x="6229845" y="517200"/>
          <a:ext cx="1886775" cy="2641486"/>
        </a:xfrm>
        <a:prstGeom prst="rect">
          <a:avLst/>
        </a:prstGeom>
        <a:solidFill>
          <a:schemeClr val="accent5">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ctr" defTabSz="488950" rtl="0">
            <a:lnSpc>
              <a:spcPct val="90000"/>
            </a:lnSpc>
            <a:spcBef>
              <a:spcPct val="0"/>
            </a:spcBef>
            <a:spcAft>
              <a:spcPct val="35000"/>
            </a:spcAft>
            <a:buNone/>
          </a:pPr>
          <a:r>
            <a:rPr lang="en-GB" sz="1100" b="0" i="0" u="none" kern="1200" noProof="0" dirty="0"/>
            <a:t>WEDNESDAY</a:t>
          </a:r>
        </a:p>
        <a:p>
          <a:pPr marL="0" lvl="0" indent="0" algn="l" defTabSz="488950" rtl="0">
            <a:lnSpc>
              <a:spcPct val="90000"/>
            </a:lnSpc>
            <a:spcBef>
              <a:spcPct val="0"/>
            </a:spcBef>
            <a:spcAft>
              <a:spcPct val="35000"/>
            </a:spcAft>
            <a:buNone/>
          </a:pPr>
          <a:r>
            <a:rPr lang="en-GB" sz="1100" b="0" i="0" u="none" kern="1200" noProof="0" dirty="0"/>
            <a:t>Put the individual plots together to create a dashboard. Testing, unifying and debugging</a:t>
          </a:r>
          <a:endParaRPr lang="en-GB" sz="1100" kern="1200" noProof="0" dirty="0"/>
        </a:p>
      </dsp:txBody>
      <dsp:txXfrm>
        <a:off x="6229845" y="1520965"/>
        <a:ext cx="1886775" cy="1584891"/>
      </dsp:txXfrm>
    </dsp:sp>
    <dsp:sp modelId="{AC6B335A-D8B4-46D8-93DE-B9EF1773F6AC}">
      <dsp:nvSpPr>
        <dsp:cNvPr id="0" name=""/>
        <dsp:cNvSpPr/>
      </dsp:nvSpPr>
      <dsp:spPr>
        <a:xfrm>
          <a:off x="6777010" y="781349"/>
          <a:ext cx="792445" cy="792445"/>
        </a:xfrm>
        <a:prstGeom prst="ellipse">
          <a:avLst/>
        </a:prstGeom>
        <a:solidFill>
          <a:schemeClr val="accent5"/>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4</a:t>
          </a:r>
          <a:endParaRPr lang="en-GB" sz="3800" kern="1200" noProof="0" dirty="0"/>
        </a:p>
      </dsp:txBody>
      <dsp:txXfrm>
        <a:off x="6893061" y="897400"/>
        <a:ext cx="560343" cy="560343"/>
      </dsp:txXfrm>
    </dsp:sp>
    <dsp:sp modelId="{7B3E0A16-DB85-46CA-87D6-4D39F6DBFC52}">
      <dsp:nvSpPr>
        <dsp:cNvPr id="0" name=""/>
        <dsp:cNvSpPr/>
      </dsp:nvSpPr>
      <dsp:spPr>
        <a:xfrm>
          <a:off x="6229845" y="3158615"/>
          <a:ext cx="1886775" cy="72"/>
        </a:xfrm>
        <a:prstGeom prst="rect">
          <a:avLst/>
        </a:prstGeom>
        <a:solidFill>
          <a:schemeClr val="accent4">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95DD00-81CA-4D89-AAC9-9CB098B4E837}">
      <dsp:nvSpPr>
        <dsp:cNvPr id="0" name=""/>
        <dsp:cNvSpPr/>
      </dsp:nvSpPr>
      <dsp:spPr>
        <a:xfrm>
          <a:off x="8305299" y="481250"/>
          <a:ext cx="1886775" cy="2641486"/>
        </a:xfrm>
        <a:prstGeom prst="rect">
          <a:avLst/>
        </a:prstGeom>
        <a:solidFill>
          <a:schemeClr val="accent6">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ctr" defTabSz="488950" rtl="0">
            <a:lnSpc>
              <a:spcPct val="90000"/>
            </a:lnSpc>
            <a:spcBef>
              <a:spcPct val="0"/>
            </a:spcBef>
            <a:spcAft>
              <a:spcPct val="35000"/>
            </a:spcAft>
            <a:buNone/>
          </a:pPr>
          <a:r>
            <a:rPr lang="en-GB" sz="1100" kern="1200" noProof="0" dirty="0"/>
            <a:t>THURSDAY</a:t>
          </a:r>
        </a:p>
        <a:p>
          <a:pPr marL="0" lvl="0" indent="0" algn="ctr" defTabSz="488950" rtl="0">
            <a:lnSpc>
              <a:spcPct val="90000"/>
            </a:lnSpc>
            <a:spcBef>
              <a:spcPct val="0"/>
            </a:spcBef>
            <a:spcAft>
              <a:spcPct val="35000"/>
            </a:spcAft>
            <a:buNone/>
          </a:pPr>
          <a:r>
            <a:rPr lang="en-GB" sz="1100" kern="1200" noProof="0" dirty="0"/>
            <a:t>Project review, report writing, presentation prep and tidying up Git repo.</a:t>
          </a:r>
        </a:p>
      </dsp:txBody>
      <dsp:txXfrm>
        <a:off x="8305299" y="1485015"/>
        <a:ext cx="1886775" cy="1584891"/>
      </dsp:txXfrm>
    </dsp:sp>
    <dsp:sp modelId="{06772805-3643-43C2-9C80-F43268C57C20}">
      <dsp:nvSpPr>
        <dsp:cNvPr id="0" name=""/>
        <dsp:cNvSpPr/>
      </dsp:nvSpPr>
      <dsp:spPr>
        <a:xfrm>
          <a:off x="8852464" y="781349"/>
          <a:ext cx="792445" cy="792445"/>
        </a:xfrm>
        <a:prstGeom prst="ellipse">
          <a:avLst/>
        </a:prstGeom>
        <a:solidFill>
          <a:schemeClr val="accent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5</a:t>
          </a:r>
          <a:endParaRPr lang="en-GB" sz="3800" kern="1200" noProof="0" dirty="0"/>
        </a:p>
      </dsp:txBody>
      <dsp:txXfrm>
        <a:off x="8968515" y="897400"/>
        <a:ext cx="560343" cy="560343"/>
      </dsp:txXfrm>
    </dsp:sp>
    <dsp:sp modelId="{77F59A8B-7684-4E29-B44F-B0F96367FE70}">
      <dsp:nvSpPr>
        <dsp:cNvPr id="0" name=""/>
        <dsp:cNvSpPr/>
      </dsp:nvSpPr>
      <dsp:spPr>
        <a:xfrm>
          <a:off x="8305299" y="3158615"/>
          <a:ext cx="1886775" cy="72"/>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BasicLinearProcessNumbered#1">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AB8E97A3-458B-4459-8849-EF3A8D885423}">
          <dgm:prSet phldrT="1"/>
          <dgm:t>
            <a:bodyPr rtlCol="0"/>
            <a:lstStyle/>
            <a:p>
              <a:pPr rtl="0"/>
              <a:r>
                <a:t>1</a:t>
              </a:r>
            </a:p>
          </dgm:t>
        </dgm:pt>
        <dgm:pt modelId="201" type="sibTrans" cxnId="{95F9FFCB-1BFC-4B36-BE44-D6A1469F21C3}">
          <dgm:prSet phldrT="2"/>
          <dgm:t>
            <a:bodyPr rtlCol="0"/>
            <a:lstStyle/>
            <a:p>
              <a:pPr rtl="0"/>
              <a:r>
                <a:t>2</a:t>
              </a:r>
            </a:p>
          </dgm:t>
        </dgm:pt>
        <dgm:pt modelId="301" type="sibTrans" cxnId="{A69863A3-5EBF-4CAE-AA51-83CA76DE20BB}">
          <dgm:prSet phldrT="3"/>
          <dgm:t>
            <a:bodyPr rtlCol="0"/>
            <a:lstStyle/>
            <a:p>
              <a:pPr rtl="0"/>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EDCE667-0E8B-4020-B798-9F540ACF8A1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B98FE84B-4CF5-479A-98FA-101E6C92240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249E17-B59A-4F61-B8D2-5B4F41E1978D}" type="datetime1">
              <a:rPr lang="en-GB" smtClean="0"/>
              <a:t>13/07/2023</a:t>
            </a:fld>
            <a:endParaRPr lang="en-GB" dirty="0"/>
          </a:p>
        </p:txBody>
      </p:sp>
      <p:sp>
        <p:nvSpPr>
          <p:cNvPr id="4" name="Footer Placeholder 3">
            <a:extLst>
              <a:ext uri="{FF2B5EF4-FFF2-40B4-BE49-F238E27FC236}">
                <a16:creationId xmlns:a16="http://schemas.microsoft.com/office/drawing/2014/main" id="{E9871FFA-2EDD-435F-95BB-D4913CE5231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B9F549EF-DEA6-491C-B092-AD1829A0E2C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E3C7C88-02FC-450C-BC0C-36A3D372F9C7}" type="slidenum">
              <a:rPr lang="en-GB" smtClean="0"/>
              <a:t>‹#›</a:t>
            </a:fld>
            <a:endParaRPr lang="en-GB"/>
          </a:p>
        </p:txBody>
      </p:sp>
    </p:spTree>
    <p:extLst>
      <p:ext uri="{BB962C8B-B14F-4D97-AF65-F5344CB8AC3E}">
        <p14:creationId xmlns:p14="http://schemas.microsoft.com/office/powerpoint/2010/main" val="52466972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BE95BD-28DC-4C06-ABE7-D1DD6658916C}" type="datetime1">
              <a:rPr lang="en-GB" smtClean="0"/>
              <a:pPr/>
              <a:t>13/07/2023</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Quarter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40C6A29-4676-420C-BBE3-ACC2B80F64D4}" type="slidenum">
              <a:rPr lang="en-GB" noProof="0" smtClean="0"/>
              <a:t>‹#›</a:t>
            </a:fld>
            <a:endParaRPr lang="en-GB" noProof="0"/>
          </a:p>
        </p:txBody>
      </p:sp>
    </p:spTree>
    <p:extLst>
      <p:ext uri="{BB962C8B-B14F-4D97-AF65-F5344CB8AC3E}">
        <p14:creationId xmlns:p14="http://schemas.microsoft.com/office/powerpoint/2010/main" val="380459704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1</a:t>
            </a:fld>
            <a:endParaRPr lang="en-GB"/>
          </a:p>
        </p:txBody>
      </p:sp>
    </p:spTree>
    <p:extLst>
      <p:ext uri="{BB962C8B-B14F-4D97-AF65-F5344CB8AC3E}">
        <p14:creationId xmlns:p14="http://schemas.microsoft.com/office/powerpoint/2010/main" val="20281415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10</a:t>
            </a:fld>
            <a:endParaRPr lang="en-GB"/>
          </a:p>
        </p:txBody>
      </p:sp>
    </p:spTree>
    <p:extLst>
      <p:ext uri="{BB962C8B-B14F-4D97-AF65-F5344CB8AC3E}">
        <p14:creationId xmlns:p14="http://schemas.microsoft.com/office/powerpoint/2010/main" val="39423596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11</a:t>
            </a:fld>
            <a:endParaRPr lang="en-GB"/>
          </a:p>
        </p:txBody>
      </p:sp>
    </p:spTree>
    <p:extLst>
      <p:ext uri="{BB962C8B-B14F-4D97-AF65-F5344CB8AC3E}">
        <p14:creationId xmlns:p14="http://schemas.microsoft.com/office/powerpoint/2010/main" val="7182458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noProof="0" dirty="0"/>
          </a:p>
        </p:txBody>
      </p:sp>
      <p:sp>
        <p:nvSpPr>
          <p:cNvPr id="4" name="Slide Number Placeholder 3"/>
          <p:cNvSpPr>
            <a:spLocks noGrp="1"/>
          </p:cNvSpPr>
          <p:nvPr>
            <p:ph type="sldNum" sz="quarter" idx="5"/>
          </p:nvPr>
        </p:nvSpPr>
        <p:spPr/>
        <p:txBody>
          <a:bodyPr rtlCol="0"/>
          <a:lstStyle/>
          <a:p>
            <a:pPr rtl="0"/>
            <a:fld id="{D40C6A29-4676-420C-BBE3-ACC2B80F64D4}" type="slidenum">
              <a:rPr lang="en-US" smtClean="0"/>
              <a:t>12</a:t>
            </a:fld>
            <a:endParaRPr lang="en-US" dirty="0"/>
          </a:p>
        </p:txBody>
      </p:sp>
    </p:spTree>
    <p:extLst>
      <p:ext uri="{BB962C8B-B14F-4D97-AF65-F5344CB8AC3E}">
        <p14:creationId xmlns:p14="http://schemas.microsoft.com/office/powerpoint/2010/main" val="31344152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noProof="0" dirty="0"/>
          </a:p>
        </p:txBody>
      </p:sp>
      <p:sp>
        <p:nvSpPr>
          <p:cNvPr id="4" name="Slide Number Placeholder 3"/>
          <p:cNvSpPr>
            <a:spLocks noGrp="1"/>
          </p:cNvSpPr>
          <p:nvPr>
            <p:ph type="sldNum" sz="quarter" idx="5"/>
          </p:nvPr>
        </p:nvSpPr>
        <p:spPr/>
        <p:txBody>
          <a:bodyPr rtlCol="0"/>
          <a:lstStyle/>
          <a:p>
            <a:pPr rtl="0"/>
            <a:fld id="{D40C6A29-4676-420C-BBE3-ACC2B80F64D4}" type="slidenum">
              <a:rPr lang="en-US" smtClean="0"/>
              <a:t>13</a:t>
            </a:fld>
            <a:endParaRPr lang="en-US" dirty="0"/>
          </a:p>
        </p:txBody>
      </p:sp>
    </p:spTree>
    <p:extLst>
      <p:ext uri="{BB962C8B-B14F-4D97-AF65-F5344CB8AC3E}">
        <p14:creationId xmlns:p14="http://schemas.microsoft.com/office/powerpoint/2010/main" val="16701621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2</a:t>
            </a:fld>
            <a:endParaRPr lang="en-GB"/>
          </a:p>
        </p:txBody>
      </p:sp>
    </p:spTree>
    <p:extLst>
      <p:ext uri="{BB962C8B-B14F-4D97-AF65-F5344CB8AC3E}">
        <p14:creationId xmlns:p14="http://schemas.microsoft.com/office/powerpoint/2010/main" val="3527779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3</a:t>
            </a:fld>
            <a:endParaRPr lang="en-GB"/>
          </a:p>
        </p:txBody>
      </p:sp>
    </p:spTree>
    <p:extLst>
      <p:ext uri="{BB962C8B-B14F-4D97-AF65-F5344CB8AC3E}">
        <p14:creationId xmlns:p14="http://schemas.microsoft.com/office/powerpoint/2010/main" val="32950130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4</a:t>
            </a:fld>
            <a:endParaRPr lang="en-GB"/>
          </a:p>
        </p:txBody>
      </p:sp>
    </p:spTree>
    <p:extLst>
      <p:ext uri="{BB962C8B-B14F-4D97-AF65-F5344CB8AC3E}">
        <p14:creationId xmlns:p14="http://schemas.microsoft.com/office/powerpoint/2010/main" val="18302403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D40C6A29-4676-420C-BBE3-ACC2B80F64D4}" type="slidenum">
              <a:rPr lang="en-GB" smtClean="0"/>
              <a:t>5</a:t>
            </a:fld>
            <a:endParaRPr lang="en-GB"/>
          </a:p>
        </p:txBody>
      </p:sp>
    </p:spTree>
    <p:extLst>
      <p:ext uri="{BB962C8B-B14F-4D97-AF65-F5344CB8AC3E}">
        <p14:creationId xmlns:p14="http://schemas.microsoft.com/office/powerpoint/2010/main" val="5625260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D40C6A29-4676-420C-BBE3-ACC2B80F64D4}" type="slidenum">
              <a:rPr lang="en-GB" smtClean="0"/>
              <a:t>6</a:t>
            </a:fld>
            <a:endParaRPr lang="en-GB"/>
          </a:p>
        </p:txBody>
      </p:sp>
    </p:spTree>
    <p:extLst>
      <p:ext uri="{BB962C8B-B14F-4D97-AF65-F5344CB8AC3E}">
        <p14:creationId xmlns:p14="http://schemas.microsoft.com/office/powerpoint/2010/main" val="42098222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7</a:t>
            </a:fld>
            <a:endParaRPr lang="en-GB"/>
          </a:p>
        </p:txBody>
      </p:sp>
    </p:spTree>
    <p:extLst>
      <p:ext uri="{BB962C8B-B14F-4D97-AF65-F5344CB8AC3E}">
        <p14:creationId xmlns:p14="http://schemas.microsoft.com/office/powerpoint/2010/main" val="788970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8</a:t>
            </a:fld>
            <a:endParaRPr lang="en-GB"/>
          </a:p>
        </p:txBody>
      </p:sp>
    </p:spTree>
    <p:extLst>
      <p:ext uri="{BB962C8B-B14F-4D97-AF65-F5344CB8AC3E}">
        <p14:creationId xmlns:p14="http://schemas.microsoft.com/office/powerpoint/2010/main" val="39509431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9</a:t>
            </a:fld>
            <a:endParaRPr lang="en-GB"/>
          </a:p>
        </p:txBody>
      </p:sp>
    </p:spTree>
    <p:extLst>
      <p:ext uri="{BB962C8B-B14F-4D97-AF65-F5344CB8AC3E}">
        <p14:creationId xmlns:p14="http://schemas.microsoft.com/office/powerpoint/2010/main" val="2508888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a:extLst>
              <a:ext uri="{FF2B5EF4-FFF2-40B4-BE49-F238E27FC236}">
                <a16:creationId xmlns:a16="http://schemas.microsoft.com/office/drawing/2014/main" id="{FCE00AC6-1AA1-42D9-83DD-4C308C3F9322}"/>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5319A315-F756-49EC-8181-0EC3F0A37B09}"/>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560F3E26-F530-48F5-983F-9DCFF41D4F39}"/>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97701E-DAF9-4174-AA91-DA203CD27D6A}"/>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F765374-1A4B-41DC-9E75-A95A6C655328}"/>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7618DB8E-B14E-42E2-B454-6F4F36A8A9D9}"/>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97666F55-03F1-4D18-9653-0F360E127A7E}"/>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5093208" y="2743200"/>
            <a:ext cx="6592824" cy="2386584"/>
          </a:xfrm>
        </p:spPr>
        <p:txBody>
          <a:bodyPr rtlCol="0" anchor="b"/>
          <a:lstStyle>
            <a:lvl1pPr algn="r">
              <a:defRPr sz="6000">
                <a:solidFill>
                  <a:schemeClr val="bg1"/>
                </a:solidFill>
              </a:defRPr>
            </a:lvl1pPr>
          </a:lstStyle>
          <a:p>
            <a:pPr rtl="0"/>
            <a:r>
              <a:rPr lang="en-GB" noProof="0"/>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5093208" y="5221224"/>
            <a:ext cx="6592824" cy="996696"/>
          </a:xfrm>
        </p:spPr>
        <p:txBody>
          <a:bodyPr rtlCol="0"/>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Click to edit Master subtitle style</a:t>
            </a:r>
          </a:p>
        </p:txBody>
      </p:sp>
    </p:spTree>
    <p:extLst>
      <p:ext uri="{BB962C8B-B14F-4D97-AF65-F5344CB8AC3E}">
        <p14:creationId xmlns:p14="http://schemas.microsoft.com/office/powerpoint/2010/main" val="1010415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rtlCol="0"/>
          <a:lstStyle/>
          <a:p>
            <a:pPr rtl="0"/>
            <a:r>
              <a:rPr lang="en-GB" noProof="0"/>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32918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32918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4453128" y="1681163"/>
            <a:ext cx="32918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4453128" y="2505075"/>
            <a:ext cx="32918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Text Placeholder 4">
            <a:extLst>
              <a:ext uri="{FF2B5EF4-FFF2-40B4-BE49-F238E27FC236}">
                <a16:creationId xmlns:a16="http://schemas.microsoft.com/office/drawing/2014/main" id="{ACF5677B-E56F-4452-ADDC-DA0E20A955EC}"/>
              </a:ext>
            </a:extLst>
          </p:cNvPr>
          <p:cNvSpPr>
            <a:spLocks noGrp="1"/>
          </p:cNvSpPr>
          <p:nvPr>
            <p:ph type="body" sz="quarter" idx="13"/>
          </p:nvPr>
        </p:nvSpPr>
        <p:spPr>
          <a:xfrm>
            <a:off x="8065008" y="1681163"/>
            <a:ext cx="32918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13" name="Content Placeholder 5">
            <a:extLst>
              <a:ext uri="{FF2B5EF4-FFF2-40B4-BE49-F238E27FC236}">
                <a16:creationId xmlns:a16="http://schemas.microsoft.com/office/drawing/2014/main" id="{865D9C09-AB3B-40EB-B1DA-9C6D72343451}"/>
              </a:ext>
            </a:extLst>
          </p:cNvPr>
          <p:cNvSpPr>
            <a:spLocks noGrp="1"/>
          </p:cNvSpPr>
          <p:nvPr>
            <p:ph sz="quarter" idx="14"/>
          </p:nvPr>
        </p:nvSpPr>
        <p:spPr>
          <a:xfrm>
            <a:off x="8065008" y="2505075"/>
            <a:ext cx="32918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Tree>
    <p:extLst>
      <p:ext uri="{BB962C8B-B14F-4D97-AF65-F5344CB8AC3E}">
        <p14:creationId xmlns:p14="http://schemas.microsoft.com/office/powerpoint/2010/main" val="567273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FAA9DFF3-1B49-48A9-BF8A-57DD7D07CFAF}"/>
              </a:ext>
            </a:extLst>
          </p:cNvPr>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rtlCol="0" anchor="ctr">
            <a:noAutofit/>
          </a:bodyPr>
          <a:lstStyle>
            <a:lvl1pPr algn="ctr">
              <a:buNone/>
              <a:defRPr sz="1800"/>
            </a:lvl1pPr>
          </a:lstStyle>
          <a:p>
            <a:pPr rtl="0"/>
            <a:r>
              <a:rPr lang="en-GB" noProof="0"/>
              <a:t>Click icon to add picture</a:t>
            </a:r>
          </a:p>
        </p:txBody>
      </p:sp>
      <p:sp>
        <p:nvSpPr>
          <p:cNvPr id="21" name="Picture Placeholder 20">
            <a:extLst>
              <a:ext uri="{FF2B5EF4-FFF2-40B4-BE49-F238E27FC236}">
                <a16:creationId xmlns:a16="http://schemas.microsoft.com/office/drawing/2014/main" id="{5CFEFC13-B998-4A6F-A7ED-411E266D288C}"/>
              </a:ext>
            </a:extLst>
          </p:cNvPr>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rtlCol="0" anchor="ctr">
            <a:noAutofit/>
          </a:bodyPr>
          <a:lstStyle>
            <a:lvl1pPr algn="ctr">
              <a:buNone/>
              <a:defRPr sz="1800"/>
            </a:lvl1pPr>
          </a:lstStyle>
          <a:p>
            <a:pPr rtl="0"/>
            <a:r>
              <a:rPr lang="en-GB" noProof="0"/>
              <a:t>Click icon to add picture</a:t>
            </a:r>
          </a:p>
        </p:txBody>
      </p:sp>
      <p:sp>
        <p:nvSpPr>
          <p:cNvPr id="10" name="Oval 9">
            <a:extLst>
              <a:ext uri="{FF2B5EF4-FFF2-40B4-BE49-F238E27FC236}">
                <a16:creationId xmlns:a16="http://schemas.microsoft.com/office/drawing/2014/main" id="{B7BFFB5A-A05C-4B0C-905C-5884361304B2}"/>
              </a:ext>
            </a:extLst>
          </p:cNvPr>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9F33AC6C-4807-4785-AE9F-84BFEEDA9F7E}"/>
              </a:ext>
            </a:extLst>
          </p:cNvPr>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841248" y="365760"/>
            <a:ext cx="5120640" cy="1325880"/>
          </a:xfrm>
        </p:spPr>
        <p:txBody>
          <a:bodyPr rtlCol="0"/>
          <a:lstStyle/>
          <a:p>
            <a:pPr rtl="0"/>
            <a:r>
              <a:rPr lang="en-GB" noProof="0"/>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41248" y="1828800"/>
            <a:ext cx="5093208" cy="4352544"/>
          </a:xfrm>
        </p:spPr>
        <p:txBody>
          <a:bodyPr rtlCol="0"/>
          <a:lstStyle>
            <a:lvl1pPr marL="0" indent="0">
              <a:buNone/>
              <a:defRPr sz="2400"/>
            </a:lvl1pPr>
            <a:lvl2pPr marL="228600">
              <a:defRPr/>
            </a:lvl2pPr>
            <a:lvl3pPr marL="457200">
              <a:defRPr/>
            </a:lvl3pPr>
            <a:lvl4pPr marL="685800">
              <a:defRPr/>
            </a:lvl4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p:txBody>
      </p:sp>
    </p:spTree>
    <p:extLst>
      <p:ext uri="{BB962C8B-B14F-4D97-AF65-F5344CB8AC3E}">
        <p14:creationId xmlns:p14="http://schemas.microsoft.com/office/powerpoint/2010/main" val="1413178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642EAF0-DE94-4F90-82E3-6F316AA8353A}"/>
              </a:ext>
            </a:extLst>
          </p:cNvPr>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CE9CE183-B21E-41EB-A082-DF9C3AD659D5}"/>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5C76330B-4C5E-463F-921A-D91F1F1F6049}"/>
              </a:ext>
            </a:extLst>
          </p:cNvPr>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1389888" y="1234440"/>
            <a:ext cx="3236976" cy="4069080"/>
          </a:xfrm>
        </p:spPr>
        <p:txBody>
          <a:bodyPr rtlCol="0"/>
          <a:lstStyle>
            <a:lvl1pPr algn="ctr">
              <a:defRPr>
                <a:solidFill>
                  <a:schemeClr val="bg1"/>
                </a:solidFill>
              </a:defRPr>
            </a:lvl1pPr>
          </a:lstStyle>
          <a:p>
            <a:pPr rtl="0"/>
            <a:r>
              <a:rPr lang="en-GB" noProof="0"/>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a:xfrm>
            <a:off x="1682496" y="6356350"/>
            <a:ext cx="1545336" cy="365125"/>
          </a:xfrm>
        </p:spPr>
        <p:txBody>
          <a:bodyPr rtlCol="0"/>
          <a:lstStyle>
            <a:lvl1pPr>
              <a:defRPr>
                <a:latin typeface="+mn-lt"/>
              </a:defRPr>
            </a:lvl1pPr>
          </a:lstStyle>
          <a:p>
            <a:pPr rtl="0">
              <a:defRPr/>
            </a:pPr>
            <a:r>
              <a:rPr lang="en-GB" noProof="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rtlCol="0"/>
          <a:lstStyle>
            <a:lvl1pPr algn="l">
              <a:defRPr>
                <a:latin typeface="+mn-lt"/>
              </a:defRPr>
            </a:lvl1pPr>
          </a:lstStyle>
          <a:p>
            <a:pPr algn="l" rtl="0">
              <a:defRPr/>
            </a:pPr>
            <a:r>
              <a:rPr lang="en-GB" noProof="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6665976" y="2551176"/>
            <a:ext cx="4709160" cy="1755648"/>
          </a:xfrm>
        </p:spPr>
        <p:txBody>
          <a:bodyPr rtlCol="0"/>
          <a:lstStyle>
            <a:lvl1pPr marL="0" indent="0">
              <a:buNone/>
              <a:defRPr sz="2400"/>
            </a:lvl1pPr>
            <a:lvl2pPr marL="228600">
              <a:defRPr sz="1800"/>
            </a:lvl2pPr>
            <a:lvl3pPr marL="457200">
              <a:defRPr sz="1800"/>
            </a:lvl3pPr>
          </a:lstStyle>
          <a:p>
            <a:pPr lvl="0" rtl="0"/>
            <a:r>
              <a:rPr lang="en-GB" noProof="0"/>
              <a:t>Click to edit Master text styles</a:t>
            </a:r>
          </a:p>
          <a:p>
            <a:pPr lvl="1" rtl="0"/>
            <a:r>
              <a:rPr lang="en-GB" noProof="0"/>
              <a:t>Second level</a:t>
            </a:r>
          </a:p>
          <a:p>
            <a:pPr lvl="2" rtl="0"/>
            <a:r>
              <a:rPr lang="en-GB" noProof="0"/>
              <a:t>Third level</a:t>
            </a:r>
          </a:p>
        </p:txBody>
      </p:sp>
    </p:spTree>
    <p:extLst>
      <p:ext uri="{BB962C8B-B14F-4D97-AF65-F5344CB8AC3E}">
        <p14:creationId xmlns:p14="http://schemas.microsoft.com/office/powerpoint/2010/main" val="82677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4648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C9A1C714-6A0E-456D-A2E2-6288C0EA077B}"/>
              </a:ext>
            </a:extLst>
          </p:cNvPr>
          <p:cNvSpPr>
            <a:spLocks noGrp="1"/>
          </p:cNvSpPr>
          <p:nvPr>
            <p:ph type="title"/>
          </p:nvPr>
        </p:nvSpPr>
        <p:spPr/>
        <p:txBody>
          <a:bodyPr rtlCol="0"/>
          <a:lstStyle/>
          <a:p>
            <a:pPr rtl="0"/>
            <a:r>
              <a:rPr lang="en-GB" noProof="0"/>
              <a:t>Click to edit Master title style</a:t>
            </a:r>
          </a:p>
        </p:txBody>
      </p:sp>
    </p:spTree>
    <p:extLst>
      <p:ext uri="{BB962C8B-B14F-4D97-AF65-F5344CB8AC3E}">
        <p14:creationId xmlns:p14="http://schemas.microsoft.com/office/powerpoint/2010/main" val="3635405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rtlCol="0" anchor="b"/>
          <a:lstStyle>
            <a:lvl1pPr>
              <a:defRPr sz="3200"/>
            </a:lvl1pPr>
          </a:lstStyle>
          <a:p>
            <a:pPr rtl="0"/>
            <a:r>
              <a:rPr lang="en-GB" noProof="0"/>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noProof="0"/>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8628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rtlCol="0" anchor="b"/>
          <a:lstStyle>
            <a:lvl1pPr>
              <a:defRPr sz="3200"/>
            </a:lvl1pPr>
          </a:lstStyle>
          <a:p>
            <a:pPr rtl="0"/>
            <a:r>
              <a:rPr lang="en-GB" noProof="0"/>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GB" noProof="0"/>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noProof="0"/>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012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FA665D7-34D0-4262-B345-9B1A1BA8DA17}"/>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9ECC553-79E5-4B14-89C9-4DAD2B1021B1}"/>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5797934-7E2B-4F94-89C4-0279413FF821}"/>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1170432" y="1399032"/>
            <a:ext cx="3236976" cy="4069080"/>
          </a:xfrm>
        </p:spPr>
        <p:txBody>
          <a:bodyPr rtlCol="0"/>
          <a:lstStyle>
            <a:lvl1pPr algn="ctr">
              <a:defRPr>
                <a:solidFill>
                  <a:schemeClr val="bg1"/>
                </a:solidFill>
              </a:defRPr>
            </a:lvl1pPr>
          </a:lstStyle>
          <a:p>
            <a:pPr rtl="0"/>
            <a:r>
              <a:rPr lang="en-GB" noProof="0"/>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788152" y="1527048"/>
            <a:ext cx="5111496" cy="3931920"/>
          </a:xfrm>
        </p:spPr>
        <p:txBody>
          <a:bodyPr rtlCol="0" anchor="ctr"/>
          <a:lstStyle>
            <a:lvl1pPr marL="0" indent="0">
              <a:buNone/>
              <a:defRPr/>
            </a:lvl1pPr>
            <a:lvl2pPr marL="228600">
              <a:defRPr/>
            </a:lvl2pPr>
            <a:lvl3pPr marL="457200">
              <a:defRPr/>
            </a:lvl3pPr>
            <a:lvl4pPr>
              <a:buNone/>
              <a:defRPr/>
            </a:lvl4pPr>
          </a:lstStyle>
          <a:p>
            <a:pPr lvl="0" rtl="0"/>
            <a:r>
              <a:rPr lang="en-GB" noProof="0"/>
              <a:t>Click to edit Master text styles</a:t>
            </a:r>
          </a:p>
          <a:p>
            <a:pPr lvl="1" rtl="0"/>
            <a:r>
              <a:rPr lang="en-GB" noProof="0"/>
              <a:t>Second level</a:t>
            </a:r>
          </a:p>
          <a:p>
            <a:pPr lvl="2" rtl="0"/>
            <a:r>
              <a:rPr lang="en-GB" noProof="0"/>
              <a:t>Third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Tree>
    <p:extLst>
      <p:ext uri="{BB962C8B-B14F-4D97-AF65-F5344CB8AC3E}">
        <p14:creationId xmlns:p14="http://schemas.microsoft.com/office/powerpoint/2010/main" val="81394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rtlCol="0" anchor="ctr">
            <a:noAutofit/>
          </a:bodyPr>
          <a:lstStyle>
            <a:lvl1pPr algn="ctr">
              <a:buNone/>
              <a:defRPr sz="1800"/>
            </a:lvl1pPr>
          </a:lstStyle>
          <a:p>
            <a:pPr rtl="0"/>
            <a:r>
              <a:rPr lang="en-GB" noProof="0"/>
              <a:t>Click icon to add picture</a:t>
            </a:r>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rtlCol="0" anchor="ctr">
            <a:noAutofit/>
          </a:bodyPr>
          <a:lstStyle>
            <a:lvl1pPr algn="ctr">
              <a:buNone/>
              <a:defRPr sz="1800"/>
            </a:lvl1pPr>
          </a:lstStyle>
          <a:p>
            <a:pPr rtl="0"/>
            <a:r>
              <a:rPr lang="en-GB" noProof="0"/>
              <a:t>Click icon to add picture</a:t>
            </a: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rtlCol="0"/>
          <a:lstStyle/>
          <a:p>
            <a:pPr rtl="0"/>
            <a:r>
              <a:rPr lang="en-GB" noProof="0"/>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rtlCol="0">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8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00EACD1-D216-4037-8AFF-80CF273586DF}"/>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F941DE04-3FEA-4A57-B200-F9F6A765C792}"/>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A565C7B4-4152-4548-A771-EB148A028FDB}"/>
              </a:ext>
            </a:extLst>
          </p:cNvPr>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3319272" y="1380744"/>
            <a:ext cx="5559552" cy="2514600"/>
          </a:xfrm>
        </p:spPr>
        <p:txBody>
          <a:bodyPr rtlCol="0" anchor="b"/>
          <a:lstStyle>
            <a:lvl1pPr algn="ctr">
              <a:defRPr sz="6000">
                <a:solidFill>
                  <a:schemeClr val="bg1"/>
                </a:solidFill>
              </a:defRPr>
            </a:lvl1pPr>
          </a:lstStyle>
          <a:p>
            <a:pPr rtl="0"/>
            <a:r>
              <a:rPr lang="en-GB" noProof="0"/>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319272" y="4078224"/>
            <a:ext cx="5559552" cy="1536192"/>
          </a:xfrm>
        </p:spPr>
        <p:txBody>
          <a:bodyPr rtlCol="0"/>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0"/>
              <a:t>Click to edit Master text styles</a:t>
            </a:r>
          </a:p>
        </p:txBody>
      </p:sp>
    </p:spTree>
    <p:extLst>
      <p:ext uri="{BB962C8B-B14F-4D97-AF65-F5344CB8AC3E}">
        <p14:creationId xmlns:p14="http://schemas.microsoft.com/office/powerpoint/2010/main" val="78557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5"/>
            <a:ext cx="10515600" cy="1325563"/>
          </a:xfrm>
        </p:spPr>
        <p:txBody>
          <a:bodyPr rtlCol="0"/>
          <a:lstStyle/>
          <a:p>
            <a:pPr rtl="0"/>
            <a:r>
              <a:rPr lang="en-GB" noProof="0"/>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1179576" y="1911096"/>
            <a:ext cx="9829800" cy="3859742"/>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508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rtlCol="0"/>
          <a:lstStyle/>
          <a:p>
            <a:pPr rtl="0"/>
            <a:r>
              <a:rPr lang="en-GB" noProof="0"/>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38200" y="1911096"/>
            <a:ext cx="10515600" cy="3859742"/>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Tree>
    <p:extLst>
      <p:ext uri="{BB962C8B-B14F-4D97-AF65-F5344CB8AC3E}">
        <p14:creationId xmlns:p14="http://schemas.microsoft.com/office/powerpoint/2010/main" val="898923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3E3FD7E-C80A-4707-A8E9-4134DF91F3FF}"/>
              </a:ext>
            </a:extLst>
          </p:cNvPr>
          <p:cNvSpPr>
            <a:spLocks noGrp="1"/>
          </p:cNvSpPr>
          <p:nvPr>
            <p:ph type="pic" sz="quarter" idx="10"/>
          </p:nvPr>
        </p:nvSpPr>
        <p:spPr>
          <a:xfrm>
            <a:off x="0" y="1"/>
            <a:ext cx="12192000" cy="6858000"/>
          </a:xfrm>
        </p:spPr>
        <p:txBody>
          <a:bodyPr rtlCol="0"/>
          <a:lstStyle>
            <a:lvl1pPr>
              <a:buNone/>
              <a:defRPr>
                <a:solidFill>
                  <a:schemeClr val="bg1"/>
                </a:solidFill>
              </a:defRPr>
            </a:lvl1pPr>
          </a:lstStyle>
          <a:p>
            <a:pPr rtl="0"/>
            <a:r>
              <a:rPr lang="en-GB" noProof="0"/>
              <a:t>Click icon to add picture</a:t>
            </a:r>
          </a:p>
        </p:txBody>
      </p:sp>
      <p:sp>
        <p:nvSpPr>
          <p:cNvPr id="10" name="Title 9">
            <a:extLst>
              <a:ext uri="{FF2B5EF4-FFF2-40B4-BE49-F238E27FC236}">
                <a16:creationId xmlns:a16="http://schemas.microsoft.com/office/drawing/2014/main" id="{10EC23F5-CD2E-4207-A4E6-73BDFF74D868}"/>
              </a:ext>
            </a:extLst>
          </p:cNvPr>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rtlCol="0" anchor="b" anchorCtr="0">
            <a:noAutofit/>
          </a:bodyPr>
          <a:lstStyle>
            <a:lvl1pPr algn="ctr">
              <a:defRPr sz="4000">
                <a:solidFill>
                  <a:schemeClr val="tx1"/>
                </a:solidFill>
              </a:defRPr>
            </a:lvl1pPr>
          </a:lstStyle>
          <a:p>
            <a:pPr rtl="0"/>
            <a:r>
              <a:rPr lang="en-GB" noProof="0"/>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575304" y="4379976"/>
            <a:ext cx="5038344" cy="713232"/>
          </a:xfrm>
        </p:spPr>
        <p:txBody>
          <a:bodyPr rtlCol="0"/>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0"/>
              <a:t>Click to edit Master text styles</a:t>
            </a:r>
          </a:p>
        </p:txBody>
      </p:sp>
      <p:sp>
        <p:nvSpPr>
          <p:cNvPr id="11" name="Date Placeholder 10">
            <a:extLst>
              <a:ext uri="{FF2B5EF4-FFF2-40B4-BE49-F238E27FC236}">
                <a16:creationId xmlns:a16="http://schemas.microsoft.com/office/drawing/2014/main" id="{6B76FE53-FB67-4871-8485-71BAAFD7D1BF}"/>
              </a:ext>
            </a:extLst>
          </p:cNvPr>
          <p:cNvSpPr>
            <a:spLocks noGrp="1"/>
          </p:cNvSpPr>
          <p:nvPr>
            <p:ph type="dt" sz="half" idx="11"/>
          </p:nvPr>
        </p:nvSpPr>
        <p:spPr/>
        <p:txBody>
          <a:bodyPr rtlCol="0"/>
          <a:lstStyle>
            <a:lvl1pPr>
              <a:defRPr>
                <a:solidFill>
                  <a:schemeClr val="bg1"/>
                </a:solidFill>
                <a:latin typeface="+mn-lt"/>
              </a:defRPr>
            </a:lvl1pPr>
          </a:lstStyle>
          <a:p>
            <a:pPr rtl="0">
              <a:defRPr/>
            </a:pPr>
            <a:r>
              <a:rPr lang="en-GB" noProof="0"/>
              <a:t>9/3/20XX</a:t>
            </a:r>
          </a:p>
        </p:txBody>
      </p:sp>
      <p:sp>
        <p:nvSpPr>
          <p:cNvPr id="12" name="Footer Placeholder 11">
            <a:extLst>
              <a:ext uri="{FF2B5EF4-FFF2-40B4-BE49-F238E27FC236}">
                <a16:creationId xmlns:a16="http://schemas.microsoft.com/office/drawing/2014/main" id="{AD26FED4-1CE2-444B-A77E-EB3CB505AF19}"/>
              </a:ext>
            </a:extLst>
          </p:cNvPr>
          <p:cNvSpPr>
            <a:spLocks noGrp="1"/>
          </p:cNvSpPr>
          <p:nvPr>
            <p:ph type="ftr" sz="quarter" idx="12"/>
          </p:nvPr>
        </p:nvSpPr>
        <p:spPr/>
        <p:txBody>
          <a:bodyPr rtlCol="0"/>
          <a:lstStyle>
            <a:lvl1pPr>
              <a:defRPr>
                <a:solidFill>
                  <a:schemeClr val="bg1"/>
                </a:solidFill>
                <a:latin typeface="+mn-lt"/>
              </a:defRPr>
            </a:lvl1pPr>
          </a:lstStyle>
          <a:p>
            <a:pPr rtl="0">
              <a:defRPr/>
            </a:pPr>
            <a:r>
              <a:rPr lang="en-GB" noProof="0"/>
              <a:t>Presentation Title</a:t>
            </a:r>
          </a:p>
        </p:txBody>
      </p:sp>
      <p:sp>
        <p:nvSpPr>
          <p:cNvPr id="13" name="Slide Number Placeholder 12">
            <a:extLst>
              <a:ext uri="{FF2B5EF4-FFF2-40B4-BE49-F238E27FC236}">
                <a16:creationId xmlns:a16="http://schemas.microsoft.com/office/drawing/2014/main" id="{28FD25AA-10CC-48D8-9577-257871107B9A}"/>
              </a:ext>
            </a:extLst>
          </p:cNvPr>
          <p:cNvSpPr>
            <a:spLocks noGrp="1"/>
          </p:cNvSpPr>
          <p:nvPr>
            <p:ph type="sldNum" sz="quarter" idx="13"/>
          </p:nvPr>
        </p:nvSpPr>
        <p:spPr/>
        <p:txBody>
          <a:bodyPr rtlCol="0"/>
          <a:lstStyle>
            <a:lvl1pPr>
              <a:defRPr>
                <a:solidFill>
                  <a:schemeClr val="bg1"/>
                </a:solidFill>
                <a:latin typeface="+mn-lt"/>
              </a:defRPr>
            </a:lvl1pPr>
          </a:lstStyle>
          <a:p>
            <a:pPr rtl="0">
              <a:defRPr/>
            </a:pPr>
            <a:fld id="{D76B855D-E9CC-4FF8-AD85-6CDC7B89A0DE}" type="slidenum">
              <a:rPr lang="en-GB" noProof="0" smtClean="0"/>
              <a:pPr>
                <a:defRPr/>
              </a:pPr>
              <a:t>‹#›</a:t>
            </a:fld>
            <a:endParaRPr lang="en-GB" noProof="0"/>
          </a:p>
        </p:txBody>
      </p:sp>
    </p:spTree>
    <p:extLst>
      <p:ext uri="{BB962C8B-B14F-4D97-AF65-F5344CB8AC3E}">
        <p14:creationId xmlns:p14="http://schemas.microsoft.com/office/powerpoint/2010/main" val="220328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rtlCol="0"/>
          <a:lstStyle/>
          <a:p>
            <a:pPr rtl="0"/>
            <a:r>
              <a:rPr lang="en-GB" noProof="0"/>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906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rtlCol="0"/>
          <a:lstStyle/>
          <a:p>
            <a:pPr rtl="0"/>
            <a:r>
              <a:rPr lang="en-GB" noProof="0"/>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rtlCol="0">
            <a:normAutofit/>
          </a:bodyPr>
          <a:lstStyle>
            <a:lvl1pPr>
              <a:defRPr sz="2400"/>
            </a:lvl1pPr>
            <a:lvl2pPr>
              <a:defRPr sz="2000"/>
            </a:lvl2pPr>
            <a:lvl3pPr>
              <a:defRPr sz="1800"/>
            </a:lvl3pPr>
            <a:lvl4pPr>
              <a:defRPr sz="1600"/>
            </a:lvl4pPr>
            <a:lvl5pPr>
              <a:defRPr sz="16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rtlCol="0">
            <a:normAutofit/>
          </a:bodyPr>
          <a:lstStyle>
            <a:lvl1pPr>
              <a:defRPr sz="2400"/>
            </a:lvl1pPr>
            <a:lvl2pPr>
              <a:defRPr sz="2000"/>
            </a:lvl2pPr>
            <a:lvl3pPr>
              <a:defRPr sz="1800"/>
            </a:lvl3pPr>
            <a:lvl4pPr>
              <a:defRPr sz="1600"/>
            </a:lvl4pPr>
            <a:lvl5pPr>
              <a:defRPr sz="16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59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GB" noProof="0"/>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Quarter level</a:t>
            </a:r>
          </a:p>
          <a:p>
            <a:pPr lvl="4" rtl="0"/>
            <a:r>
              <a:rPr lang="en-GB" noProof="0"/>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Tree>
    <p:extLst>
      <p:ext uri="{BB962C8B-B14F-4D97-AF65-F5344CB8AC3E}">
        <p14:creationId xmlns:p14="http://schemas.microsoft.com/office/powerpoint/2010/main" val="3067668650"/>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71" r:id="rId4"/>
    <p:sldLayoutId id="2147483770" r:id="rId5"/>
    <p:sldLayoutId id="2147483774" r:id="rId6"/>
    <p:sldLayoutId id="2147483783" r:id="rId7"/>
    <p:sldLayoutId id="2147483772" r:id="rId8"/>
    <p:sldLayoutId id="2147483773" r:id="rId9"/>
    <p:sldLayoutId id="2147483785" r:id="rId10"/>
    <p:sldLayoutId id="2147483786" r:id="rId11"/>
    <p:sldLayoutId id="2147483787" r:id="rId12"/>
    <p:sldLayoutId id="2147483775" r:id="rId13"/>
    <p:sldLayoutId id="2147483788" r:id="rId14"/>
    <p:sldLayoutId id="2147483776" r:id="rId15"/>
    <p:sldLayoutId id="214748377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diagramColors" Target="../diagrams/colors2.xml"/><Relationship Id="rId11" Type="http://schemas.openxmlformats.org/officeDocument/2006/relationships/image" Target="../media/image11.png"/><Relationship Id="rId5" Type="http://schemas.openxmlformats.org/officeDocument/2006/relationships/diagramQuickStyle" Target="../diagrams/quickStyle2.xml"/><Relationship Id="rId10" Type="http://schemas.openxmlformats.org/officeDocument/2006/relationships/image" Target="../media/image10.png"/><Relationship Id="rId4" Type="http://schemas.openxmlformats.org/officeDocument/2006/relationships/diagramLayout" Target="../diagrams/layout2.xml"/><Relationship Id="rId9"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08836-40C5-46C2-81BA-21AA27176925}"/>
              </a:ext>
            </a:extLst>
          </p:cNvPr>
          <p:cNvSpPr>
            <a:spLocks noGrp="1"/>
          </p:cNvSpPr>
          <p:nvPr>
            <p:ph type="ctrTitle"/>
          </p:nvPr>
        </p:nvSpPr>
        <p:spPr>
          <a:xfrm>
            <a:off x="5093208" y="2743200"/>
            <a:ext cx="6971274" cy="2386584"/>
          </a:xfrm>
        </p:spPr>
        <p:txBody>
          <a:bodyPr rtlCol="0">
            <a:normAutofit/>
          </a:bodyPr>
          <a:lstStyle/>
          <a:p>
            <a:pPr algn="ctr"/>
            <a:r>
              <a:rPr lang="en-GB" sz="4000" b="1" i="0" dirty="0">
                <a:solidFill>
                  <a:srgbClr val="333333"/>
                </a:solidFill>
                <a:effectLst/>
                <a:latin typeface="inherit"/>
              </a:rPr>
              <a:t>Impact of the Covid-19 pandemic on provision of acute care in Scotland.</a:t>
            </a:r>
            <a:br>
              <a:rPr lang="en-GB" sz="4000" b="0" i="0" dirty="0">
                <a:solidFill>
                  <a:srgbClr val="333333"/>
                </a:solidFill>
                <a:effectLst/>
                <a:latin typeface="inherit"/>
              </a:rPr>
            </a:br>
            <a:endParaRPr lang="en-GB" sz="4000" dirty="0"/>
          </a:p>
        </p:txBody>
      </p:sp>
      <p:sp>
        <p:nvSpPr>
          <p:cNvPr id="3" name="Subtitle 2">
            <a:extLst>
              <a:ext uri="{FF2B5EF4-FFF2-40B4-BE49-F238E27FC236}">
                <a16:creationId xmlns:a16="http://schemas.microsoft.com/office/drawing/2014/main" id="{72CC4EC4-809C-4FD2-AA20-009F08590DA6}"/>
              </a:ext>
            </a:extLst>
          </p:cNvPr>
          <p:cNvSpPr>
            <a:spLocks noGrp="1"/>
          </p:cNvSpPr>
          <p:nvPr>
            <p:ph type="subTitle" idx="1"/>
          </p:nvPr>
        </p:nvSpPr>
        <p:spPr/>
        <p:txBody>
          <a:bodyPr rtlCol="0"/>
          <a:lstStyle/>
          <a:p>
            <a:pPr rtl="0"/>
            <a:r>
              <a:rPr lang="en-GB" dirty="0">
                <a:solidFill>
                  <a:srgbClr val="FFFFFF"/>
                </a:solidFill>
              </a:rPr>
              <a:t>Emma, Justyna, Tom, Louise</a:t>
            </a:r>
          </a:p>
          <a:p>
            <a:pPr rtl="0"/>
            <a:endParaRPr lang="en-GB" dirty="0"/>
          </a:p>
        </p:txBody>
      </p:sp>
    </p:spTree>
    <p:extLst>
      <p:ext uri="{BB962C8B-B14F-4D97-AF65-F5344CB8AC3E}">
        <p14:creationId xmlns:p14="http://schemas.microsoft.com/office/powerpoint/2010/main" val="800962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78514DD-3FC6-4AEF-9C9C-057CF64C8E2D}"/>
              </a:ext>
            </a:extLst>
          </p:cNvPr>
          <p:cNvSpPr>
            <a:spLocks noGrp="1"/>
          </p:cNvSpPr>
          <p:nvPr>
            <p:ph type="title"/>
          </p:nvPr>
        </p:nvSpPr>
        <p:spPr>
          <a:xfrm>
            <a:off x="539308" y="365125"/>
            <a:ext cx="5809527" cy="1325563"/>
          </a:xfrm>
        </p:spPr>
        <p:txBody>
          <a:bodyPr rtlCol="0"/>
          <a:lstStyle/>
          <a:p>
            <a:pPr rtl="0"/>
            <a:r>
              <a:rPr lang="en-GB" dirty="0"/>
              <a:t>Chart</a:t>
            </a:r>
          </a:p>
        </p:txBody>
      </p:sp>
      <p:graphicFrame>
        <p:nvGraphicFramePr>
          <p:cNvPr id="7" name="Content Placeholder 6" descr="chart">
            <a:extLst>
              <a:ext uri="{FF2B5EF4-FFF2-40B4-BE49-F238E27FC236}">
                <a16:creationId xmlns:a16="http://schemas.microsoft.com/office/drawing/2014/main" id="{55E783DC-66E7-4CEE-82CF-D51DFA19A3A2}"/>
              </a:ext>
            </a:extLst>
          </p:cNvPr>
          <p:cNvGraphicFramePr>
            <a:graphicFrameLocks noGrp="1"/>
          </p:cNvGraphicFramePr>
          <p:nvPr>
            <p:ph idx="1"/>
            <p:extLst>
              <p:ext uri="{D42A27DB-BD31-4B8C-83A1-F6EECF244321}">
                <p14:modId xmlns:p14="http://schemas.microsoft.com/office/powerpoint/2010/main" val="944241545"/>
              </p:ext>
            </p:extLst>
          </p:nvPr>
        </p:nvGraphicFramePr>
        <p:xfrm>
          <a:off x="1181100" y="1914638"/>
          <a:ext cx="9829800" cy="3485924"/>
        </p:xfrm>
        <a:graphic>
          <a:graphicData uri="http://schemas.openxmlformats.org/drawingml/2006/chart">
            <c:chart xmlns:c="http://schemas.openxmlformats.org/drawingml/2006/chart" xmlns:r="http://schemas.openxmlformats.org/officeDocument/2006/relationships" r:id="rId3"/>
          </a:graphicData>
        </a:graphic>
      </p:graphicFrame>
      <p:sp>
        <p:nvSpPr>
          <p:cNvPr id="12" name="Date Placeholder 11">
            <a:extLst>
              <a:ext uri="{FF2B5EF4-FFF2-40B4-BE49-F238E27FC236}">
                <a16:creationId xmlns:a16="http://schemas.microsoft.com/office/drawing/2014/main" id="{BB55F5DE-D801-496C-806A-73E6EF45CB06}"/>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9B6754F1-BBB9-45C3-8F76-FA0E19B7463B}"/>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47FB0EFA-9228-4C2B-BC70-5B5C93771274}"/>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GB" sz="1200" b="0" i="0" u="none" strike="noStrike" kern="1200" cap="none" spc="0" normalizeH="0" baseline="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92136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8260B10-25FE-445D-A9FD-06B618F1B961}"/>
              </a:ext>
            </a:extLst>
          </p:cNvPr>
          <p:cNvSpPr>
            <a:spLocks noGrp="1"/>
          </p:cNvSpPr>
          <p:nvPr>
            <p:ph type="title"/>
          </p:nvPr>
        </p:nvSpPr>
        <p:spPr/>
        <p:txBody>
          <a:bodyPr rtlCol="0"/>
          <a:lstStyle/>
          <a:p>
            <a:pPr rtl="0"/>
            <a:r>
              <a:rPr lang="en-GB"/>
              <a:t>Table</a:t>
            </a:r>
          </a:p>
        </p:txBody>
      </p:sp>
      <p:graphicFrame>
        <p:nvGraphicFramePr>
          <p:cNvPr id="6" name="Table 7">
            <a:extLst>
              <a:ext uri="{FF2B5EF4-FFF2-40B4-BE49-F238E27FC236}">
                <a16:creationId xmlns:a16="http://schemas.microsoft.com/office/drawing/2014/main" id="{FE03FD29-2ABD-4741-B4AC-4F72BFB14A56}"/>
              </a:ext>
            </a:extLst>
          </p:cNvPr>
          <p:cNvGraphicFramePr>
            <a:graphicFrameLocks noGrp="1"/>
          </p:cNvGraphicFramePr>
          <p:nvPr>
            <p:ph idx="1"/>
            <p:extLst>
              <p:ext uri="{D42A27DB-BD31-4B8C-83A1-F6EECF244321}">
                <p14:modId xmlns:p14="http://schemas.microsoft.com/office/powerpoint/2010/main" val="2385734280"/>
              </p:ext>
            </p:extLst>
          </p:nvPr>
        </p:nvGraphicFramePr>
        <p:xfrm>
          <a:off x="1179513" y="1911350"/>
          <a:ext cx="9829800" cy="2921000"/>
        </p:xfrm>
        <a:graphic>
          <a:graphicData uri="http://schemas.openxmlformats.org/drawingml/2006/table">
            <a:tbl>
              <a:tblPr firstRow="1">
                <a:tableStyleId>{21E4AEA4-8DFA-4A89-87EB-49C32662AFE0}</a:tableStyleId>
              </a:tblPr>
              <a:tblGrid>
                <a:gridCol w="1965960">
                  <a:extLst>
                    <a:ext uri="{9D8B030D-6E8A-4147-A177-3AD203B41FA5}">
                      <a16:colId xmlns:a16="http://schemas.microsoft.com/office/drawing/2014/main" val="1477709579"/>
                    </a:ext>
                  </a:extLst>
                </a:gridCol>
                <a:gridCol w="1965960">
                  <a:extLst>
                    <a:ext uri="{9D8B030D-6E8A-4147-A177-3AD203B41FA5}">
                      <a16:colId xmlns:a16="http://schemas.microsoft.com/office/drawing/2014/main" val="3545702570"/>
                    </a:ext>
                  </a:extLst>
                </a:gridCol>
                <a:gridCol w="1965960">
                  <a:extLst>
                    <a:ext uri="{9D8B030D-6E8A-4147-A177-3AD203B41FA5}">
                      <a16:colId xmlns:a16="http://schemas.microsoft.com/office/drawing/2014/main" val="3871754480"/>
                    </a:ext>
                  </a:extLst>
                </a:gridCol>
                <a:gridCol w="1965960">
                  <a:extLst>
                    <a:ext uri="{9D8B030D-6E8A-4147-A177-3AD203B41FA5}">
                      <a16:colId xmlns:a16="http://schemas.microsoft.com/office/drawing/2014/main" val="3866959667"/>
                    </a:ext>
                  </a:extLst>
                </a:gridCol>
                <a:gridCol w="1965960">
                  <a:extLst>
                    <a:ext uri="{9D8B030D-6E8A-4147-A177-3AD203B41FA5}">
                      <a16:colId xmlns:a16="http://schemas.microsoft.com/office/drawing/2014/main" val="3252636882"/>
                    </a:ext>
                  </a:extLst>
                </a:gridCol>
              </a:tblGrid>
              <a:tr h="584200">
                <a:tc>
                  <a:txBody>
                    <a:bodyPr/>
                    <a:lstStyle/>
                    <a:p>
                      <a:pPr rtl="0"/>
                      <a:endParaRPr lang="en-GB" noProof="0"/>
                    </a:p>
                  </a:txBody>
                  <a:tcPr anchor="ctr">
                    <a:lnL w="12700" cmpd="sng">
                      <a:noFill/>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rtl="0"/>
                      <a:r>
                        <a:rPr lang="en-GB" noProof="0"/>
                        <a:t>Category 1</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rtl="0"/>
                      <a:r>
                        <a:rPr lang="en-GB" noProof="0"/>
                        <a:t>Category 2</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rtl="0"/>
                      <a:r>
                        <a:rPr lang="en-GB" noProof="0"/>
                        <a:t>Category 3</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rtl="0"/>
                      <a:r>
                        <a:rPr lang="en-GB" noProof="0"/>
                        <a:t>Category 4</a:t>
                      </a:r>
                    </a:p>
                  </a:txBody>
                  <a:tcPr anchor="ctr">
                    <a:lnL w="3175"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3255748401"/>
                  </a:ext>
                </a:extLst>
              </a:tr>
              <a:tr h="584200">
                <a:tc>
                  <a:txBody>
                    <a:bodyPr/>
                    <a:lstStyle/>
                    <a:p>
                      <a:pPr rtl="0"/>
                      <a:r>
                        <a:rPr lang="en-GB" noProof="0"/>
                        <a:t>Item 1 </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4.5</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2.3</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1.7</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5</a:t>
                      </a:r>
                    </a:p>
                  </a:txBody>
                  <a:tcPr anchor="ctr">
                    <a:lnT w="38100" cmpd="sng">
                      <a:noFill/>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020960907"/>
                  </a:ext>
                </a:extLst>
              </a:tr>
              <a:tr h="584200">
                <a:tc>
                  <a:txBody>
                    <a:bodyPr/>
                    <a:lstStyle/>
                    <a:p>
                      <a:pPr rtl="0"/>
                      <a:r>
                        <a:rPr lang="en-GB" noProof="0"/>
                        <a:t>Item 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3.2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5.1</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4.4</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3</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91547774"/>
                  </a:ext>
                </a:extLst>
              </a:tr>
              <a:tr h="584200">
                <a:tc>
                  <a:txBody>
                    <a:bodyPr/>
                    <a:lstStyle/>
                    <a:p>
                      <a:pPr rtl="0"/>
                      <a:r>
                        <a:rPr lang="en-GB" noProof="0"/>
                        <a:t>Item 3</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2.1</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1.7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2.5</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2.8</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46452785"/>
                  </a:ext>
                </a:extLst>
              </a:tr>
              <a:tr h="584200">
                <a:tc>
                  <a:txBody>
                    <a:bodyPr/>
                    <a:lstStyle/>
                    <a:p>
                      <a:pPr rtl="0"/>
                      <a:r>
                        <a:rPr lang="en-GB" noProof="0"/>
                        <a:t>Item 4</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4.5</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2.2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1.7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dirty="0"/>
                        <a:t>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02479137"/>
                  </a:ext>
                </a:extLst>
              </a:tr>
            </a:tbl>
          </a:graphicData>
        </a:graphic>
      </p:graphicFrame>
      <p:sp>
        <p:nvSpPr>
          <p:cNvPr id="12" name="Date Placeholder 11">
            <a:extLst>
              <a:ext uri="{FF2B5EF4-FFF2-40B4-BE49-F238E27FC236}">
                <a16:creationId xmlns:a16="http://schemas.microsoft.com/office/drawing/2014/main" id="{3CC90B11-F535-4D7C-84A3-2CF98B9D596A}"/>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34CB8358-5219-419E-B50C-A279EA3E635F}"/>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8A5B9DFF-1E65-43C9-B2DE-90CD91DFAE1A}"/>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9506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5C6405-9D6C-48F5-9EFB-4CF1F3193EA4}"/>
              </a:ext>
            </a:extLst>
          </p:cNvPr>
          <p:cNvSpPr>
            <a:spLocks noGrp="1"/>
          </p:cNvSpPr>
          <p:nvPr>
            <p:ph type="title"/>
          </p:nvPr>
        </p:nvSpPr>
        <p:spPr/>
        <p:txBody>
          <a:bodyPr rtlCol="0"/>
          <a:lstStyle/>
          <a:p>
            <a:pPr rtl="0"/>
            <a:r>
              <a:rPr lang="en-GB" dirty="0"/>
              <a:t>Summary</a:t>
            </a:r>
          </a:p>
        </p:txBody>
      </p:sp>
      <p:sp>
        <p:nvSpPr>
          <p:cNvPr id="5" name="Content Placeholder 4">
            <a:extLst>
              <a:ext uri="{FF2B5EF4-FFF2-40B4-BE49-F238E27FC236}">
                <a16:creationId xmlns:a16="http://schemas.microsoft.com/office/drawing/2014/main" id="{42E3A3A9-5E96-4CDD-A971-9C272EFD97D9}"/>
              </a:ext>
            </a:extLst>
          </p:cNvPr>
          <p:cNvSpPr>
            <a:spLocks noGrp="1"/>
          </p:cNvSpPr>
          <p:nvPr>
            <p:ph idx="1"/>
          </p:nvPr>
        </p:nvSpPr>
        <p:spPr/>
        <p:txBody>
          <a:bodyPr rtlCol="0"/>
          <a:lstStyle/>
          <a:p>
            <a:pPr rtl="0"/>
            <a:r>
              <a:rPr lang="en-GB" sz="2400"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pPr rtl="0"/>
            <a:endParaRPr lang="en-GB" dirty="0"/>
          </a:p>
        </p:txBody>
      </p:sp>
      <p:pic>
        <p:nvPicPr>
          <p:cNvPr id="9" name="Picture Placeholder 8" descr="boy playing with space ship toys">
            <a:extLst>
              <a:ext uri="{FF2B5EF4-FFF2-40B4-BE49-F238E27FC236}">
                <a16:creationId xmlns:a16="http://schemas.microsoft.com/office/drawing/2014/main" id="{BB00A97C-4C32-42DA-9838-F3D341AB0DCC}"/>
              </a:ext>
            </a:extLst>
          </p:cNvPr>
          <p:cNvPicPr>
            <a:picLocks noGrp="1" noChangeAspect="1"/>
          </p:cNvPicPr>
          <p:nvPr>
            <p:ph type="pic" sz="quarter" idx="13"/>
          </p:nvPr>
        </p:nvPicPr>
        <p:blipFill rotWithShape="1">
          <a:blip r:embed="rId3"/>
          <a:srcRect l="20" r="20"/>
          <a:stretch/>
        </p:blipFill>
        <p:spPr/>
      </p:pic>
      <p:pic>
        <p:nvPicPr>
          <p:cNvPr id="11" name="Picture Placeholder 10" descr="little girl sitting on steps reading a book">
            <a:extLst>
              <a:ext uri="{FF2B5EF4-FFF2-40B4-BE49-F238E27FC236}">
                <a16:creationId xmlns:a16="http://schemas.microsoft.com/office/drawing/2014/main" id="{89C83A94-9400-40DF-9CE0-AFEB3C742BC3}"/>
              </a:ext>
            </a:extLst>
          </p:cNvPr>
          <p:cNvPicPr>
            <a:picLocks noGrp="1" noChangeAspect="1"/>
          </p:cNvPicPr>
          <p:nvPr>
            <p:ph type="pic" sz="quarter" idx="14"/>
          </p:nvPr>
        </p:nvPicPr>
        <p:blipFill rotWithShape="1">
          <a:blip r:embed="rId4"/>
          <a:srcRect t="23" b="23"/>
          <a:stretch/>
        </p:blipFill>
        <p:spPr/>
      </p:pic>
      <p:sp>
        <p:nvSpPr>
          <p:cNvPr id="12" name="Date Placeholder 11">
            <a:extLst>
              <a:ext uri="{FF2B5EF4-FFF2-40B4-BE49-F238E27FC236}">
                <a16:creationId xmlns:a16="http://schemas.microsoft.com/office/drawing/2014/main" id="{C01975C7-D604-4AD4-85CC-2EFC92D81A7E}"/>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E0C27B2A-1D72-43E3-82D3-29739485AA73}"/>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DC4D09A1-D96F-4BFC-8475-2F079EAD8652}"/>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397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p:txBody>
          <a:bodyPr rtlCol="0"/>
          <a:lstStyle/>
          <a:p>
            <a:pPr rtl="0"/>
            <a:r>
              <a:rPr lang="en-GB"/>
              <a:t>Thank you</a:t>
            </a:r>
          </a:p>
        </p:txBody>
      </p:sp>
      <p:sp>
        <p:nvSpPr>
          <p:cNvPr id="4" name="Date Placeholder 3">
            <a:extLst>
              <a:ext uri="{FF2B5EF4-FFF2-40B4-BE49-F238E27FC236}">
                <a16:creationId xmlns:a16="http://schemas.microsoft.com/office/drawing/2014/main" id="{6F95E0EB-F1F4-436B-A218-93E100A66902}"/>
              </a:ext>
            </a:extLst>
          </p:cNvPr>
          <p:cNvSpPr>
            <a:spLocks noGrp="1"/>
          </p:cNvSpPr>
          <p:nvPr>
            <p:ph type="dt" sz="half" idx="10"/>
          </p:nvPr>
        </p:nvSpPr>
        <p:spPr/>
        <p:txBody>
          <a:bodyPr rtlCol="0"/>
          <a:lstStyle/>
          <a:p>
            <a:pPr lvl="0" rtl="0"/>
            <a:r>
              <a:rPr lang="en-GB"/>
              <a:t>9/3/20XX</a:t>
            </a:r>
          </a:p>
        </p:txBody>
      </p:sp>
      <p:sp>
        <p:nvSpPr>
          <p:cNvPr id="5" name="Footer Placeholder 4">
            <a:extLst>
              <a:ext uri="{FF2B5EF4-FFF2-40B4-BE49-F238E27FC236}">
                <a16:creationId xmlns:a16="http://schemas.microsoft.com/office/drawing/2014/main" id="{C75D06EF-9416-46F7-8230-B49EE1269F53}"/>
              </a:ext>
            </a:extLst>
          </p:cNvPr>
          <p:cNvSpPr>
            <a:spLocks noGrp="1"/>
          </p:cNvSpPr>
          <p:nvPr>
            <p:ph type="ftr" sz="quarter" idx="11"/>
          </p:nvPr>
        </p:nvSpPr>
        <p:spPr/>
        <p:txBody>
          <a:bodyPr rtlCol="0"/>
          <a:lstStyle/>
          <a:p>
            <a:pPr lvl="0" rtl="0"/>
            <a:r>
              <a:rPr lang="en-GB"/>
              <a:t>Presentation Title</a:t>
            </a:r>
          </a:p>
        </p:txBody>
      </p:sp>
      <p:sp>
        <p:nvSpPr>
          <p:cNvPr id="6" name="Slide Number Placeholder 5">
            <a:extLst>
              <a:ext uri="{FF2B5EF4-FFF2-40B4-BE49-F238E27FC236}">
                <a16:creationId xmlns:a16="http://schemas.microsoft.com/office/drawing/2014/main" id="{7359025F-68D1-4F50-8480-3F981455D4DE}"/>
              </a:ext>
            </a:extLst>
          </p:cNvPr>
          <p:cNvSpPr>
            <a:spLocks noGrp="1"/>
          </p:cNvSpPr>
          <p:nvPr>
            <p:ph type="sldNum" sz="quarter" idx="12"/>
          </p:nvPr>
        </p:nvSpPr>
        <p:spPr/>
        <p:txBody>
          <a:bodyPr rtlCol="0"/>
          <a:lstStyle/>
          <a:p>
            <a:pPr lvl="0" rtl="0"/>
            <a:fld id="{D76B855D-E9CC-4FF8-AD85-6CDC7B89A0DE}" type="slidenum">
              <a:rPr lang="en-GB" smtClean="0"/>
              <a:pPr lvl="0"/>
              <a:t>13</a:t>
            </a:fld>
            <a:endParaRPr lang="en-GB"/>
          </a:p>
        </p:txBody>
      </p:sp>
      <p:sp>
        <p:nvSpPr>
          <p:cNvPr id="3" name="Content Placeholder 2">
            <a:extLst>
              <a:ext uri="{FF2B5EF4-FFF2-40B4-BE49-F238E27FC236}">
                <a16:creationId xmlns:a16="http://schemas.microsoft.com/office/drawing/2014/main" id="{21F0B6E0-1F7C-4E6A-87B1-554ADE739CD1}"/>
              </a:ext>
            </a:extLst>
          </p:cNvPr>
          <p:cNvSpPr>
            <a:spLocks noGrp="1"/>
          </p:cNvSpPr>
          <p:nvPr>
            <p:ph idx="1"/>
          </p:nvPr>
        </p:nvSpPr>
        <p:spPr/>
        <p:txBody>
          <a:bodyPr rtlCol="0"/>
          <a:lstStyle/>
          <a:p>
            <a:pPr rtl="0"/>
            <a:r>
              <a:rPr lang="en-GB"/>
              <a:t>Presenter name</a:t>
            </a:r>
          </a:p>
          <a:p>
            <a:pPr rtl="0">
              <a:spcBef>
                <a:spcPts val="3000"/>
              </a:spcBef>
            </a:pPr>
            <a:r>
              <a:rPr lang="en-GB" sz="1800"/>
              <a:t>Email address</a:t>
            </a:r>
          </a:p>
          <a:p>
            <a:pPr rtl="0">
              <a:spcBef>
                <a:spcPts val="3000"/>
              </a:spcBef>
            </a:pPr>
            <a:r>
              <a:rPr lang="en-GB" sz="1800"/>
              <a:t>Website</a:t>
            </a:r>
          </a:p>
          <a:p>
            <a:pPr rtl="0"/>
            <a:endParaRPr lang="en-GB"/>
          </a:p>
        </p:txBody>
      </p:sp>
    </p:spTree>
    <p:extLst>
      <p:ext uri="{BB962C8B-B14F-4D97-AF65-F5344CB8AC3E}">
        <p14:creationId xmlns:p14="http://schemas.microsoft.com/office/powerpoint/2010/main" val="962258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E49C-11A0-4C95-8A6E-FC7E9C57C105}"/>
              </a:ext>
            </a:extLst>
          </p:cNvPr>
          <p:cNvSpPr>
            <a:spLocks noGrp="1"/>
          </p:cNvSpPr>
          <p:nvPr>
            <p:ph type="title"/>
          </p:nvPr>
        </p:nvSpPr>
        <p:spPr/>
        <p:txBody>
          <a:bodyPr rtlCol="0"/>
          <a:lstStyle/>
          <a:p>
            <a:pPr rtl="0"/>
            <a:r>
              <a:rPr lang="en-GB" dirty="0">
                <a:solidFill>
                  <a:srgbClr val="FFFFFF"/>
                </a:solidFill>
              </a:rPr>
              <a:t>Summary</a:t>
            </a:r>
            <a:endParaRPr lang="en-GB" dirty="0"/>
          </a:p>
        </p:txBody>
      </p:sp>
      <p:sp>
        <p:nvSpPr>
          <p:cNvPr id="3" name="Content Placeholder 2">
            <a:extLst>
              <a:ext uri="{FF2B5EF4-FFF2-40B4-BE49-F238E27FC236}">
                <a16:creationId xmlns:a16="http://schemas.microsoft.com/office/drawing/2014/main" id="{869C3FD2-AF88-4EF1-AFB7-5D31BD5AA0BF}"/>
              </a:ext>
            </a:extLst>
          </p:cNvPr>
          <p:cNvSpPr>
            <a:spLocks noGrp="1"/>
          </p:cNvSpPr>
          <p:nvPr>
            <p:ph idx="1"/>
          </p:nvPr>
        </p:nvSpPr>
        <p:spPr>
          <a:xfrm>
            <a:off x="5788151" y="1527048"/>
            <a:ext cx="5949759" cy="3931920"/>
          </a:xfrm>
        </p:spPr>
        <p:txBody>
          <a:bodyPr rtlCol="0"/>
          <a:lstStyle/>
          <a:p>
            <a:pPr marL="0" indent="0" rtl="0">
              <a:buNone/>
            </a:pPr>
            <a:r>
              <a:rPr lang="en-GB" dirty="0"/>
              <a:t>Introduce the Team</a:t>
            </a:r>
          </a:p>
          <a:p>
            <a:pPr marL="0" indent="0" rtl="0">
              <a:buNone/>
            </a:pPr>
            <a:r>
              <a:rPr lang="en-GB" dirty="0"/>
              <a:t>Project brief and our Approach</a:t>
            </a:r>
          </a:p>
          <a:p>
            <a:pPr marL="0" indent="0" rtl="0">
              <a:buNone/>
            </a:pPr>
            <a:r>
              <a:rPr lang="en-GB" dirty="0"/>
              <a:t>KPIs</a:t>
            </a:r>
          </a:p>
          <a:p>
            <a:pPr marL="0" indent="0" rtl="0">
              <a:buNone/>
            </a:pPr>
            <a:r>
              <a:rPr lang="en-GB" dirty="0"/>
              <a:t>Dashboard</a:t>
            </a:r>
          </a:p>
          <a:p>
            <a:pPr marL="0" indent="0" rtl="0">
              <a:buNone/>
            </a:pPr>
            <a:r>
              <a:rPr lang="en-GB" dirty="0"/>
              <a:t>Key findings</a:t>
            </a:r>
          </a:p>
        </p:txBody>
      </p:sp>
      <p:sp>
        <p:nvSpPr>
          <p:cNvPr id="6" name="Slide Number Placeholder 5">
            <a:extLst>
              <a:ext uri="{FF2B5EF4-FFF2-40B4-BE49-F238E27FC236}">
                <a16:creationId xmlns:a16="http://schemas.microsoft.com/office/drawing/2014/main" id="{88AB1A36-2D6E-4392-AAA4-996FFE03208D}"/>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60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8AA74-F89F-48A1-B941-897EC05BA69F}"/>
              </a:ext>
            </a:extLst>
          </p:cNvPr>
          <p:cNvSpPr>
            <a:spLocks noGrp="1"/>
          </p:cNvSpPr>
          <p:nvPr>
            <p:ph type="title"/>
          </p:nvPr>
        </p:nvSpPr>
        <p:spPr/>
        <p:txBody>
          <a:bodyPr rtlCol="0"/>
          <a:lstStyle/>
          <a:p>
            <a:pPr rtl="0"/>
            <a:r>
              <a:rPr lang="en-GB" dirty="0"/>
              <a:t>Team</a:t>
            </a:r>
          </a:p>
        </p:txBody>
      </p:sp>
      <p:graphicFrame>
        <p:nvGraphicFramePr>
          <p:cNvPr id="5" name="Content Placeholder 2" descr="Team Smart Art Graphic&#10;">
            <a:extLst>
              <a:ext uri="{FF2B5EF4-FFF2-40B4-BE49-F238E27FC236}">
                <a16:creationId xmlns:a16="http://schemas.microsoft.com/office/drawing/2014/main" id="{9C6D4AB6-2821-496B-916D-DC02A2DBB124}"/>
              </a:ext>
            </a:extLst>
          </p:cNvPr>
          <p:cNvGraphicFramePr>
            <a:graphicFrameLocks noGrp="1"/>
          </p:cNvGraphicFramePr>
          <p:nvPr>
            <p:ph idx="1"/>
            <p:extLst>
              <p:ext uri="{D42A27DB-BD31-4B8C-83A1-F6EECF244321}">
                <p14:modId xmlns:p14="http://schemas.microsoft.com/office/powerpoint/2010/main" val="2078440398"/>
              </p:ext>
            </p:extLst>
          </p:nvPr>
        </p:nvGraphicFramePr>
        <p:xfrm>
          <a:off x="393192" y="1463040"/>
          <a:ext cx="11411712" cy="43525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Slide Number Placeholder 7">
            <a:extLst>
              <a:ext uri="{FF2B5EF4-FFF2-40B4-BE49-F238E27FC236}">
                <a16:creationId xmlns:a16="http://schemas.microsoft.com/office/drawing/2014/main" id="{A8C87077-3DA0-43A0-9187-E1AACEF316C0}"/>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GB" sz="1200" b="0" i="0" u="none" strike="noStrike" kern="1200" cap="none" spc="0" normalizeH="0" baseline="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915356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Placeholder 5" descr="boy playing in playground in front of apartment building&#10;">
            <a:extLst>
              <a:ext uri="{FF2B5EF4-FFF2-40B4-BE49-F238E27FC236}">
                <a16:creationId xmlns:a16="http://schemas.microsoft.com/office/drawing/2014/main" id="{5F329689-9BAF-4AE6-BA67-6C34B1AEE853}"/>
              </a:ext>
            </a:extLst>
          </p:cNvPr>
          <p:cNvPicPr>
            <a:picLocks noGrp="1" noChangeAspect="1"/>
          </p:cNvPicPr>
          <p:nvPr>
            <p:ph type="pic" sz="quarter" idx="10"/>
          </p:nvPr>
        </p:nvPicPr>
        <p:blipFill rotWithShape="1">
          <a:blip r:embed="rId3"/>
          <a:srcRect/>
          <a:stretch/>
        </p:blipFill>
        <p:spPr/>
      </p:pic>
      <p:sp>
        <p:nvSpPr>
          <p:cNvPr id="8" name="Title 7">
            <a:extLst>
              <a:ext uri="{FF2B5EF4-FFF2-40B4-BE49-F238E27FC236}">
                <a16:creationId xmlns:a16="http://schemas.microsoft.com/office/drawing/2014/main" id="{4E808D1D-FE92-499E-982B-315DCF987C64}"/>
              </a:ext>
            </a:extLst>
          </p:cNvPr>
          <p:cNvSpPr>
            <a:spLocks noGrp="1"/>
          </p:cNvSpPr>
          <p:nvPr>
            <p:ph type="title"/>
          </p:nvPr>
        </p:nvSpPr>
        <p:spPr/>
        <p:txBody>
          <a:bodyPr rtlCol="0"/>
          <a:lstStyle/>
          <a:p>
            <a:pPr rtl="0"/>
            <a:r>
              <a:rPr lang="en-GB"/>
              <a:t>The way to get started is to quit talking and begin doing.</a:t>
            </a:r>
          </a:p>
        </p:txBody>
      </p:sp>
      <p:sp>
        <p:nvSpPr>
          <p:cNvPr id="9" name="Text Placeholder 8">
            <a:extLst>
              <a:ext uri="{FF2B5EF4-FFF2-40B4-BE49-F238E27FC236}">
                <a16:creationId xmlns:a16="http://schemas.microsoft.com/office/drawing/2014/main" id="{23EE02E7-DD32-447E-A951-9BFA2CED01F5}"/>
              </a:ext>
            </a:extLst>
          </p:cNvPr>
          <p:cNvSpPr>
            <a:spLocks noGrp="1"/>
          </p:cNvSpPr>
          <p:nvPr>
            <p:ph type="body" idx="1"/>
          </p:nvPr>
        </p:nvSpPr>
        <p:spPr/>
        <p:txBody>
          <a:bodyPr rtlCol="0"/>
          <a:lstStyle/>
          <a:p>
            <a:pPr rtl="0"/>
            <a:r>
              <a:rPr lang="en-GB"/>
              <a:t>Walt Disney</a:t>
            </a:r>
          </a:p>
          <a:p>
            <a:pPr rtl="0"/>
            <a:endParaRPr lang="en-GB"/>
          </a:p>
        </p:txBody>
      </p:sp>
      <p:sp>
        <p:nvSpPr>
          <p:cNvPr id="14" name="Arc 13">
            <a:extLst>
              <a:ext uri="{FF2B5EF4-FFF2-40B4-BE49-F238E27FC236}">
                <a16:creationId xmlns:a16="http://schemas.microsoft.com/office/drawing/2014/main" id="{FE1CEAEF-A1EC-4CA7-BEC1-407418518AC8}"/>
              </a:ext>
              <a:ext uri="{C183D7F6-B498-43B3-948B-1728B52AA6E4}">
                <adec:decorative xmlns:adec="http://schemas.microsoft.com/office/drawing/2017/decorative" val="1"/>
              </a:ext>
            </a:extLst>
          </p:cNvPr>
          <p:cNvSpPr/>
          <p:nvPr/>
        </p:nvSpPr>
        <p:spPr>
          <a:xfrm rot="9366740" flipV="1">
            <a:off x="2607299" y="8363"/>
            <a:ext cx="6816262" cy="6816262"/>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a:ln>
                <a:noFill/>
              </a:ln>
              <a:solidFill>
                <a:prstClr val="black"/>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2FD37EC2-A256-4365-B98A-9FC89FE7E260}"/>
              </a:ext>
              <a:ext uri="{C183D7F6-B498-43B3-948B-1728B52AA6E4}">
                <adec:decorative xmlns:adec="http://schemas.microsoft.com/office/drawing/2017/decorative" val="1"/>
              </a:ext>
            </a:extLst>
          </p:cNvPr>
          <p:cNvSpPr/>
          <p:nvPr/>
        </p:nvSpPr>
        <p:spPr>
          <a:xfrm>
            <a:off x="8153400" y="4609861"/>
            <a:ext cx="873032" cy="8493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a:ln>
                <a:noFill/>
              </a:ln>
              <a:solidFill>
                <a:prstClr val="white"/>
              </a:solidFill>
              <a:effectLst/>
              <a:uLnTx/>
              <a:uFillTx/>
              <a:latin typeface="Calibri" panose="020F0502020204030204"/>
              <a:ea typeface="+mn-ea"/>
              <a:cs typeface="+mn-cs"/>
            </a:endParaRPr>
          </a:p>
        </p:txBody>
      </p:sp>
      <p:sp>
        <p:nvSpPr>
          <p:cNvPr id="19" name="Slide Number Placeholder 18">
            <a:extLst>
              <a:ext uri="{FF2B5EF4-FFF2-40B4-BE49-F238E27FC236}">
                <a16:creationId xmlns:a16="http://schemas.microsoft.com/office/drawing/2014/main" id="{7728248D-4FCB-429D-AC4B-09580B545802}"/>
              </a:ext>
            </a:extLst>
          </p:cNvPr>
          <p:cNvSpPr>
            <a:spLocks noGrp="1"/>
          </p:cNvSpPr>
          <p:nvPr>
            <p:ph type="sldNum" sz="quarter" idx="13"/>
          </p:nvPr>
        </p:nvSpPr>
        <p:spPr/>
        <p:txBody>
          <a:bodyPr rtlCol="0"/>
          <a:lstStyle/>
          <a:p>
            <a:pPr rtl="0">
              <a:defRPr/>
            </a:pPr>
            <a:fld id="{D76B855D-E9CC-4FF8-AD85-6CDC7B89A0DE}" type="slidenum">
              <a:rPr lang="en-GB" smtClean="0">
                <a:latin typeface="Calibri" panose="020F0502020204030204"/>
              </a:rPr>
              <a:pPr rtl="0">
                <a:defRPr/>
              </a:pPr>
              <a:t>4</a:t>
            </a:fld>
            <a:endParaRPr lang="en-GB">
              <a:latin typeface="Calibri" panose="020F0502020204030204"/>
            </a:endParaRPr>
          </a:p>
        </p:txBody>
      </p:sp>
    </p:spTree>
    <p:extLst>
      <p:ext uri="{BB962C8B-B14F-4D97-AF65-F5344CB8AC3E}">
        <p14:creationId xmlns:p14="http://schemas.microsoft.com/office/powerpoint/2010/main" val="10261320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EB8CC-E887-4C39-A032-E3471EDC043E}"/>
              </a:ext>
            </a:extLst>
          </p:cNvPr>
          <p:cNvSpPr>
            <a:spLocks noGrp="1"/>
          </p:cNvSpPr>
          <p:nvPr>
            <p:ph type="title"/>
          </p:nvPr>
        </p:nvSpPr>
        <p:spPr/>
        <p:txBody>
          <a:bodyPr rtlCol="0"/>
          <a:lstStyle/>
          <a:p>
            <a:pPr rtl="0"/>
            <a:r>
              <a:rPr lang="en-GB" dirty="0"/>
              <a:t>Project Brief</a:t>
            </a:r>
          </a:p>
        </p:txBody>
      </p:sp>
      <p:sp>
        <p:nvSpPr>
          <p:cNvPr id="3" name="Text Placeholder 2">
            <a:extLst>
              <a:ext uri="{FF2B5EF4-FFF2-40B4-BE49-F238E27FC236}">
                <a16:creationId xmlns:a16="http://schemas.microsoft.com/office/drawing/2014/main" id="{A4B28E79-36F1-4487-B6B6-7A33F5C3C0B2}"/>
              </a:ext>
            </a:extLst>
          </p:cNvPr>
          <p:cNvSpPr>
            <a:spLocks noGrp="1"/>
          </p:cNvSpPr>
          <p:nvPr>
            <p:ph type="body" idx="1"/>
          </p:nvPr>
        </p:nvSpPr>
        <p:spPr>
          <a:xfrm>
            <a:off x="835152" y="1455413"/>
            <a:ext cx="11000759" cy="1468923"/>
          </a:xfrm>
        </p:spPr>
        <p:txBody>
          <a:bodyPr rtlCol="0">
            <a:normAutofit fontScale="92500"/>
          </a:bodyPr>
          <a:lstStyle/>
          <a:p>
            <a:pPr marL="457200" indent="-457200" rtl="0">
              <a:buAutoNum type="arabicPeriod"/>
            </a:pPr>
            <a:r>
              <a:rPr lang="en-GB" dirty="0"/>
              <a:t>To what extent are the ‘winter crises’ reported by the media real?</a:t>
            </a:r>
          </a:p>
          <a:p>
            <a:pPr marL="457200" indent="-457200" rtl="0">
              <a:buAutoNum type="arabicPeriod"/>
            </a:pPr>
            <a:endParaRPr lang="en-GB" dirty="0"/>
          </a:p>
          <a:p>
            <a:pPr rtl="0"/>
            <a:r>
              <a:rPr lang="en-GB" dirty="0"/>
              <a:t>2. How has the Covid-19 pandemic affected provision of acute care in Scotland?</a:t>
            </a:r>
          </a:p>
        </p:txBody>
      </p:sp>
      <p:sp>
        <p:nvSpPr>
          <p:cNvPr id="4" name="Content Placeholder 3">
            <a:extLst>
              <a:ext uri="{FF2B5EF4-FFF2-40B4-BE49-F238E27FC236}">
                <a16:creationId xmlns:a16="http://schemas.microsoft.com/office/drawing/2014/main" id="{245DDB48-166A-4E16-B9DF-C5C6570A1BAD}"/>
              </a:ext>
            </a:extLst>
          </p:cNvPr>
          <p:cNvSpPr>
            <a:spLocks noGrp="1"/>
          </p:cNvSpPr>
          <p:nvPr>
            <p:ph sz="half" idx="2"/>
          </p:nvPr>
        </p:nvSpPr>
        <p:spPr>
          <a:xfrm>
            <a:off x="835152" y="3437909"/>
            <a:ext cx="3291840" cy="1595956"/>
          </a:xfrm>
        </p:spPr>
        <p:txBody>
          <a:bodyPr rtlCol="0">
            <a:normAutofit/>
          </a:bodyPr>
          <a:lstStyle/>
          <a:p>
            <a:pPr algn="l">
              <a:buFont typeface="Arial" panose="020B0604020202020204" pitchFamily="34" charset="0"/>
              <a:buChar char="•"/>
            </a:pPr>
            <a:r>
              <a:rPr lang="en-GB" b="1" i="0" dirty="0">
                <a:solidFill>
                  <a:srgbClr val="333333"/>
                </a:solidFill>
                <a:effectLst/>
                <a:latin typeface="Helvetica Neue"/>
              </a:rPr>
              <a:t>Temporal: </a:t>
            </a:r>
            <a:r>
              <a:rPr lang="en-GB" b="0" i="0" dirty="0">
                <a:solidFill>
                  <a:srgbClr val="333333"/>
                </a:solidFill>
                <a:effectLst/>
                <a:latin typeface="Helvetica Neue"/>
              </a:rPr>
              <a:t>How has this issue changed over time? (Is it getting better or worse?)</a:t>
            </a:r>
          </a:p>
          <a:p>
            <a:pPr rtl="0"/>
            <a:endParaRPr lang="en-GB" dirty="0"/>
          </a:p>
        </p:txBody>
      </p:sp>
      <p:sp>
        <p:nvSpPr>
          <p:cNvPr id="8" name="Content Placeholder 7">
            <a:extLst>
              <a:ext uri="{FF2B5EF4-FFF2-40B4-BE49-F238E27FC236}">
                <a16:creationId xmlns:a16="http://schemas.microsoft.com/office/drawing/2014/main" id="{EE1302F8-9FA6-4CC4-AD07-E8137FCC99A5}"/>
              </a:ext>
            </a:extLst>
          </p:cNvPr>
          <p:cNvSpPr>
            <a:spLocks noGrp="1"/>
          </p:cNvSpPr>
          <p:nvPr>
            <p:ph sz="quarter" idx="14"/>
          </p:nvPr>
        </p:nvSpPr>
        <p:spPr>
          <a:xfrm>
            <a:off x="8218715" y="3437909"/>
            <a:ext cx="3291840" cy="1468924"/>
          </a:xfrm>
        </p:spPr>
        <p:txBody>
          <a:bodyPr rtlCol="0"/>
          <a:lstStyle/>
          <a:p>
            <a:r>
              <a:rPr lang="en-GB" b="1" dirty="0">
                <a:solidFill>
                  <a:srgbClr val="333333"/>
                </a:solidFill>
                <a:latin typeface="Helvetica Neue"/>
              </a:rPr>
              <a:t>Demographic: </a:t>
            </a:r>
            <a:r>
              <a:rPr lang="en-GB" dirty="0">
                <a:solidFill>
                  <a:srgbClr val="333333"/>
                </a:solidFill>
                <a:latin typeface="Helvetica Neue"/>
              </a:rPr>
              <a:t>Who is most affected by this issue? (Who should be targeted with efforts?)</a:t>
            </a:r>
          </a:p>
          <a:p>
            <a:pPr rtl="0"/>
            <a:endParaRPr lang="en-GB" dirty="0"/>
          </a:p>
        </p:txBody>
      </p:sp>
      <p:sp>
        <p:nvSpPr>
          <p:cNvPr id="11" name="Slide Number Placeholder 10">
            <a:extLst>
              <a:ext uri="{FF2B5EF4-FFF2-40B4-BE49-F238E27FC236}">
                <a16:creationId xmlns:a16="http://schemas.microsoft.com/office/drawing/2014/main" id="{68ED6379-8C31-4483-A809-D0E84782F0CA}"/>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pic>
        <p:nvPicPr>
          <p:cNvPr id="12" name="Picture 11">
            <a:extLst>
              <a:ext uri="{FF2B5EF4-FFF2-40B4-BE49-F238E27FC236}">
                <a16:creationId xmlns:a16="http://schemas.microsoft.com/office/drawing/2014/main" id="{8DB776D2-28BC-86FF-32B0-4CAABA0003E6}"/>
              </a:ext>
            </a:extLst>
          </p:cNvPr>
          <p:cNvPicPr>
            <a:picLocks noChangeAspect="1"/>
          </p:cNvPicPr>
          <p:nvPr/>
        </p:nvPicPr>
        <p:blipFill>
          <a:blip r:embed="rId3"/>
          <a:stretch>
            <a:fillRect/>
          </a:stretch>
        </p:blipFill>
        <p:spPr>
          <a:xfrm>
            <a:off x="8610600" y="198438"/>
            <a:ext cx="1182727" cy="1182727"/>
          </a:xfrm>
          <a:prstGeom prst="rect">
            <a:avLst/>
          </a:prstGeom>
        </p:spPr>
      </p:pic>
      <p:sp>
        <p:nvSpPr>
          <p:cNvPr id="18" name="Content Placeholder 17">
            <a:extLst>
              <a:ext uri="{FF2B5EF4-FFF2-40B4-BE49-F238E27FC236}">
                <a16:creationId xmlns:a16="http://schemas.microsoft.com/office/drawing/2014/main" id="{A671641C-5E20-6BDC-7956-8C26F1109759}"/>
              </a:ext>
            </a:extLst>
          </p:cNvPr>
          <p:cNvSpPr>
            <a:spLocks noGrp="1"/>
          </p:cNvSpPr>
          <p:nvPr>
            <p:ph sz="quarter" idx="4"/>
          </p:nvPr>
        </p:nvSpPr>
        <p:spPr>
          <a:xfrm>
            <a:off x="4590039" y="3428579"/>
            <a:ext cx="3291840" cy="1595956"/>
          </a:xfrm>
        </p:spPr>
        <p:txBody>
          <a:bodyPr/>
          <a:lstStyle/>
          <a:p>
            <a:r>
              <a:rPr lang="en-GB" b="1" dirty="0">
                <a:solidFill>
                  <a:srgbClr val="333333"/>
                </a:solidFill>
                <a:latin typeface="Helvetica Neue"/>
              </a:rPr>
              <a:t>Geographic: </a:t>
            </a:r>
            <a:r>
              <a:rPr lang="en-GB" dirty="0">
                <a:solidFill>
                  <a:srgbClr val="333333"/>
                </a:solidFill>
                <a:latin typeface="Helvetica Neue"/>
              </a:rPr>
              <a:t>How does this issue differ between areas in Scotland? (Where should efforts be focussed?)</a:t>
            </a:r>
          </a:p>
          <a:p>
            <a:endParaRPr lang="en-GB" dirty="0"/>
          </a:p>
        </p:txBody>
      </p:sp>
    </p:spTree>
    <p:extLst>
      <p:ext uri="{BB962C8B-B14F-4D97-AF65-F5344CB8AC3E}">
        <p14:creationId xmlns:p14="http://schemas.microsoft.com/office/powerpoint/2010/main" val="5439955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p:txBody>
          <a:bodyPr rtlCol="0"/>
          <a:lstStyle/>
          <a:p>
            <a:pPr rtl="0"/>
            <a:r>
              <a:rPr lang="en-GB" dirty="0"/>
              <a:t>Data</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a:xfrm>
            <a:off x="836612" y="1583630"/>
            <a:ext cx="10714686" cy="4695378"/>
          </a:xfrm>
        </p:spPr>
        <p:txBody>
          <a:bodyPr rtlCol="0">
            <a:normAutofit fontScale="85000" lnSpcReduction="20000"/>
          </a:bodyPr>
          <a:lstStyle/>
          <a:p>
            <a:pPr rtl="0"/>
            <a:r>
              <a:rPr lang="en-GB" dirty="0"/>
              <a:t>Hospital Activity by Speciality</a:t>
            </a:r>
          </a:p>
          <a:p>
            <a:pPr rtl="0"/>
            <a:endParaRPr lang="en-GB" dirty="0"/>
          </a:p>
          <a:p>
            <a:pPr rtl="0"/>
            <a:r>
              <a:rPr lang="en-GB" dirty="0"/>
              <a:t>Hospital Activity and Patient Demographics</a:t>
            </a:r>
          </a:p>
          <a:p>
            <a:pPr rtl="0"/>
            <a:endParaRPr lang="en-GB" dirty="0"/>
          </a:p>
          <a:p>
            <a:pPr rtl="0"/>
            <a:r>
              <a:rPr lang="en-GB" dirty="0"/>
              <a:t>Hospital Activity and Deprivation</a:t>
            </a:r>
          </a:p>
          <a:p>
            <a:pPr rtl="0"/>
            <a:endParaRPr lang="en-GB" dirty="0"/>
          </a:p>
          <a:p>
            <a:pPr rtl="0"/>
            <a:r>
              <a:rPr lang="en-GB" dirty="0"/>
              <a:t>Hospitalisations due to Covid 19</a:t>
            </a:r>
          </a:p>
          <a:p>
            <a:pPr rtl="0"/>
            <a:endParaRPr lang="en-GB" dirty="0"/>
          </a:p>
          <a:p>
            <a:pPr rtl="0"/>
            <a:r>
              <a:rPr lang="en-GB" dirty="0"/>
              <a:t>A&amp;E attendances and performance data</a:t>
            </a:r>
          </a:p>
          <a:p>
            <a:pPr rtl="0"/>
            <a:endParaRPr lang="en-GB" dirty="0"/>
          </a:p>
          <a:p>
            <a:pPr rtl="0"/>
            <a:r>
              <a:rPr lang="en-GB" dirty="0"/>
              <a:t>Quarterly Hospital Beds Information - Datasets - Scottish Health and Social Care Open Data - </a:t>
            </a:r>
            <a:r>
              <a:rPr lang="en-GB" dirty="0" err="1"/>
              <a:t>nhs.scot</a:t>
            </a:r>
            <a:endParaRPr lang="en-GB" dirty="0"/>
          </a:p>
          <a:p>
            <a:pPr rtl="0"/>
            <a:endParaRPr lang="en-GB" dirty="0"/>
          </a:p>
          <a:p>
            <a:pPr rtl="0"/>
            <a:r>
              <a:rPr lang="en-GB" dirty="0"/>
              <a:t>Delayed discharge data</a:t>
            </a: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pic>
        <p:nvPicPr>
          <p:cNvPr id="8" name="Picture 7">
            <a:extLst>
              <a:ext uri="{FF2B5EF4-FFF2-40B4-BE49-F238E27FC236}">
                <a16:creationId xmlns:a16="http://schemas.microsoft.com/office/drawing/2014/main" id="{6ECC67AB-A0DF-6D53-40AC-230D978EB651}"/>
              </a:ext>
            </a:extLst>
          </p:cNvPr>
          <p:cNvPicPr>
            <a:picLocks noChangeAspect="1"/>
          </p:cNvPicPr>
          <p:nvPr/>
        </p:nvPicPr>
        <p:blipFill>
          <a:blip r:embed="rId3"/>
          <a:stretch>
            <a:fillRect/>
          </a:stretch>
        </p:blipFill>
        <p:spPr>
          <a:xfrm>
            <a:off x="8088167" y="525938"/>
            <a:ext cx="2943825" cy="1175619"/>
          </a:xfrm>
          <a:prstGeom prst="rect">
            <a:avLst/>
          </a:prstGeom>
        </p:spPr>
      </p:pic>
    </p:spTree>
    <p:extLst>
      <p:ext uri="{BB962C8B-B14F-4D97-AF65-F5344CB8AC3E}">
        <p14:creationId xmlns:p14="http://schemas.microsoft.com/office/powerpoint/2010/main" val="18139107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16DAA-1ACF-4343-A637-D55C4A5DE05B}"/>
              </a:ext>
            </a:extLst>
          </p:cNvPr>
          <p:cNvSpPr>
            <a:spLocks noGrp="1"/>
          </p:cNvSpPr>
          <p:nvPr>
            <p:ph type="title"/>
          </p:nvPr>
        </p:nvSpPr>
        <p:spPr/>
        <p:txBody>
          <a:bodyPr rtlCol="0"/>
          <a:lstStyle/>
          <a:p>
            <a:pPr rtl="0"/>
            <a:r>
              <a:rPr lang="en-GB" dirty="0"/>
              <a:t>Project Timeline</a:t>
            </a:r>
          </a:p>
        </p:txBody>
      </p:sp>
      <p:graphicFrame>
        <p:nvGraphicFramePr>
          <p:cNvPr id="4" name="Content Placeholder 4" descr="timeline SmartArt graphic&#10;">
            <a:extLst>
              <a:ext uri="{FF2B5EF4-FFF2-40B4-BE49-F238E27FC236}">
                <a16:creationId xmlns:a16="http://schemas.microsoft.com/office/drawing/2014/main" id="{E246B7D8-C843-490A-A5BB-04DFA74A3D8D}"/>
              </a:ext>
            </a:extLst>
          </p:cNvPr>
          <p:cNvGraphicFramePr>
            <a:graphicFrameLocks noGrp="1"/>
          </p:cNvGraphicFramePr>
          <p:nvPr>
            <p:ph idx="1"/>
            <p:extLst>
              <p:ext uri="{D42A27DB-BD31-4B8C-83A1-F6EECF244321}">
                <p14:modId xmlns:p14="http://schemas.microsoft.com/office/powerpoint/2010/main" val="1442932517"/>
              </p:ext>
            </p:extLst>
          </p:nvPr>
        </p:nvGraphicFramePr>
        <p:xfrm>
          <a:off x="998220" y="1626999"/>
          <a:ext cx="10195560" cy="36758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Slide Number Placeholder 6">
            <a:extLst>
              <a:ext uri="{FF2B5EF4-FFF2-40B4-BE49-F238E27FC236}">
                <a16:creationId xmlns:a16="http://schemas.microsoft.com/office/drawing/2014/main" id="{AB8B6466-CC56-4078-BB0C-7A0D5CB3F0F4}"/>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GB" sz="1200" b="0" i="0" u="none" strike="noStrike" kern="1200" cap="none" spc="0" normalizeH="0" baseline="0" dirty="0">
              <a:ln>
                <a:noFill/>
              </a:ln>
              <a:solidFill>
                <a:prstClr val="black">
                  <a:tint val="75000"/>
                </a:prstClr>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06BAFC98-C9B9-526E-D357-CE40DD126A5A}"/>
              </a:ext>
            </a:extLst>
          </p:cNvPr>
          <p:cNvPicPr>
            <a:picLocks noChangeAspect="1"/>
          </p:cNvPicPr>
          <p:nvPr/>
        </p:nvPicPr>
        <p:blipFill>
          <a:blip r:embed="rId8"/>
          <a:stretch>
            <a:fillRect/>
          </a:stretch>
        </p:blipFill>
        <p:spPr>
          <a:xfrm>
            <a:off x="2207581" y="4932663"/>
            <a:ext cx="2433515" cy="1825136"/>
          </a:xfrm>
          <a:prstGeom prst="rect">
            <a:avLst/>
          </a:prstGeom>
        </p:spPr>
      </p:pic>
      <p:pic>
        <p:nvPicPr>
          <p:cNvPr id="8" name="Picture 7">
            <a:extLst>
              <a:ext uri="{FF2B5EF4-FFF2-40B4-BE49-F238E27FC236}">
                <a16:creationId xmlns:a16="http://schemas.microsoft.com/office/drawing/2014/main" id="{089ABB22-475E-5B60-4AB8-A602546BBC4A}"/>
              </a:ext>
            </a:extLst>
          </p:cNvPr>
          <p:cNvPicPr>
            <a:picLocks noChangeAspect="1"/>
          </p:cNvPicPr>
          <p:nvPr/>
        </p:nvPicPr>
        <p:blipFill>
          <a:blip r:embed="rId9"/>
          <a:stretch>
            <a:fillRect/>
          </a:stretch>
        </p:blipFill>
        <p:spPr>
          <a:xfrm>
            <a:off x="4598699" y="5118842"/>
            <a:ext cx="1623916" cy="911672"/>
          </a:xfrm>
          <a:prstGeom prst="rect">
            <a:avLst/>
          </a:prstGeom>
        </p:spPr>
      </p:pic>
      <p:pic>
        <p:nvPicPr>
          <p:cNvPr id="9" name="Picture 8">
            <a:extLst>
              <a:ext uri="{FF2B5EF4-FFF2-40B4-BE49-F238E27FC236}">
                <a16:creationId xmlns:a16="http://schemas.microsoft.com/office/drawing/2014/main" id="{71A348E9-D456-2320-B4DC-77F4633DF602}"/>
              </a:ext>
            </a:extLst>
          </p:cNvPr>
          <p:cNvPicPr>
            <a:picLocks noChangeAspect="1"/>
          </p:cNvPicPr>
          <p:nvPr/>
        </p:nvPicPr>
        <p:blipFill>
          <a:blip r:embed="rId10"/>
          <a:stretch>
            <a:fillRect/>
          </a:stretch>
        </p:blipFill>
        <p:spPr>
          <a:xfrm>
            <a:off x="8214940" y="4922382"/>
            <a:ext cx="2233790" cy="1788812"/>
          </a:xfrm>
          <a:prstGeom prst="rect">
            <a:avLst/>
          </a:prstGeom>
        </p:spPr>
      </p:pic>
      <p:pic>
        <p:nvPicPr>
          <p:cNvPr id="10" name="Picture 9">
            <a:extLst>
              <a:ext uri="{FF2B5EF4-FFF2-40B4-BE49-F238E27FC236}">
                <a16:creationId xmlns:a16="http://schemas.microsoft.com/office/drawing/2014/main" id="{89564388-3152-AB7E-F356-82AF0711E0D7}"/>
              </a:ext>
            </a:extLst>
          </p:cNvPr>
          <p:cNvPicPr>
            <a:picLocks noChangeAspect="1"/>
          </p:cNvPicPr>
          <p:nvPr/>
        </p:nvPicPr>
        <p:blipFill>
          <a:blip r:embed="rId11"/>
          <a:stretch>
            <a:fillRect/>
          </a:stretch>
        </p:blipFill>
        <p:spPr>
          <a:xfrm>
            <a:off x="6722663" y="5284560"/>
            <a:ext cx="1187683" cy="753884"/>
          </a:xfrm>
          <a:prstGeom prst="rect">
            <a:avLst/>
          </a:prstGeom>
        </p:spPr>
      </p:pic>
    </p:spTree>
    <p:extLst>
      <p:ext uri="{BB962C8B-B14F-4D97-AF65-F5344CB8AC3E}">
        <p14:creationId xmlns:p14="http://schemas.microsoft.com/office/powerpoint/2010/main" val="3942647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a:xfrm>
            <a:off x="838200" y="365125"/>
            <a:ext cx="10515600" cy="1325563"/>
          </a:xfrm>
        </p:spPr>
        <p:txBody>
          <a:bodyPr rtlCol="0" anchor="ctr">
            <a:normAutofit/>
          </a:bodyPr>
          <a:lstStyle/>
          <a:p>
            <a:pPr rtl="0"/>
            <a:r>
              <a:rPr lang="en-GB" b="1" dirty="0"/>
              <a:t>K</a:t>
            </a:r>
            <a:r>
              <a:rPr lang="en-GB" dirty="0"/>
              <a:t>ey </a:t>
            </a:r>
            <a:r>
              <a:rPr lang="en-GB" b="1" dirty="0"/>
              <a:t>P</a:t>
            </a:r>
            <a:r>
              <a:rPr lang="en-GB" dirty="0"/>
              <a:t>erformance </a:t>
            </a:r>
            <a:r>
              <a:rPr lang="en-GB" b="1" dirty="0"/>
              <a:t>I</a:t>
            </a:r>
            <a:r>
              <a:rPr lang="en-GB" dirty="0"/>
              <a:t>ndicators</a:t>
            </a:r>
          </a:p>
        </p:txBody>
      </p:sp>
      <p:sp>
        <p:nvSpPr>
          <p:cNvPr id="5" name="Content Placeholder 4">
            <a:extLst>
              <a:ext uri="{FF2B5EF4-FFF2-40B4-BE49-F238E27FC236}">
                <a16:creationId xmlns:a16="http://schemas.microsoft.com/office/drawing/2014/main" id="{B67B1E24-2840-4BB0-AE5A-2320A01CB80F}"/>
              </a:ext>
            </a:extLst>
          </p:cNvPr>
          <p:cNvSpPr>
            <a:spLocks noGrp="1"/>
          </p:cNvSpPr>
          <p:nvPr>
            <p:ph sz="half" idx="1"/>
          </p:nvPr>
        </p:nvSpPr>
        <p:spPr>
          <a:xfrm>
            <a:off x="838200" y="1825625"/>
            <a:ext cx="5181600" cy="4351338"/>
          </a:xfrm>
        </p:spPr>
        <p:txBody>
          <a:bodyPr rtlCol="0">
            <a:normAutofit/>
          </a:bodyPr>
          <a:lstStyle/>
          <a:p>
            <a:pPr marL="457200" indent="-457200" rtl="0"/>
            <a:r>
              <a:rPr lang="en-GB"/>
              <a:t>Hospital Admissions</a:t>
            </a:r>
          </a:p>
          <a:p>
            <a:pPr marL="457200" indent="-457200" rtl="0"/>
            <a:endParaRPr lang="en-GB"/>
          </a:p>
          <a:p>
            <a:pPr marL="457200" indent="-457200" rtl="0"/>
            <a:r>
              <a:rPr lang="en-GB"/>
              <a:t>Length of hospital stay</a:t>
            </a:r>
          </a:p>
          <a:p>
            <a:pPr marL="457200" indent="-457200" rtl="0"/>
            <a:endParaRPr lang="en-GB"/>
          </a:p>
          <a:p>
            <a:pPr marL="457200" indent="-457200" rtl="0"/>
            <a:r>
              <a:rPr lang="en-GB"/>
              <a:t>Hospital beds availability</a:t>
            </a:r>
          </a:p>
          <a:p>
            <a:pPr rtl="0"/>
            <a:endParaRPr lang="en-GB" dirty="0"/>
          </a:p>
        </p:txBody>
      </p:sp>
      <p:pic>
        <p:nvPicPr>
          <p:cNvPr id="17" name="Picture Placeholder 16" descr="A group of people outside of a hospital&#10;&#10;Description automatically generated">
            <a:extLst>
              <a:ext uri="{FF2B5EF4-FFF2-40B4-BE49-F238E27FC236}">
                <a16:creationId xmlns:a16="http://schemas.microsoft.com/office/drawing/2014/main" id="{CB8D120A-5E1E-4874-96F4-134EC1F09F1C}"/>
              </a:ext>
            </a:extLst>
          </p:cNvPr>
          <p:cNvPicPr>
            <a:picLocks noGrp="1" noChangeAspect="1"/>
          </p:cNvPicPr>
          <p:nvPr>
            <p:ph sz="half" idx="2"/>
          </p:nvPr>
        </p:nvPicPr>
        <p:blipFill rotWithShape="1">
          <a:blip r:embed="rId3"/>
          <a:stretch/>
        </p:blipFill>
        <p:spPr>
          <a:xfrm>
            <a:off x="6305550" y="2496344"/>
            <a:ext cx="5181600" cy="3238499"/>
          </a:xfrm>
          <a:noFill/>
        </p:spPr>
      </p:pic>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a:xfrm>
            <a:off x="8610600" y="6356350"/>
            <a:ext cx="2743200" cy="365125"/>
          </a:xfrm>
        </p:spPr>
        <p:txBody>
          <a:bodyPr rtlCol="0" anchor="ctr">
            <a:normAutofit/>
          </a:bodyPr>
          <a:lstStyle/>
          <a:p>
            <a:pPr marL="0" marR="0" lvl="0" indent="0" defTabSz="914400" rtl="0" eaLnBrk="1" fontAlgn="auto" latinLnBrk="0" hangingPunct="1">
              <a:spcBef>
                <a:spcPts val="0"/>
              </a:spcBef>
              <a:spcAft>
                <a:spcPts val="600"/>
              </a:spcAft>
              <a:buClrTx/>
              <a:buSzTx/>
              <a:buFontTx/>
              <a:buNone/>
              <a:tabLst/>
              <a:defRPr/>
            </a:pPr>
            <a:fld id="{D76B855D-E9CC-4FF8-AD85-6CDC7B89A0DE}" type="slidenum">
              <a:rPr kumimoji="0" lang="en-GB" b="0" i="0" u="none" strike="noStrike" kern="1200" cap="none" spc="0" normalizeH="0" baseline="0" smtClean="0">
                <a:ln>
                  <a:noFill/>
                </a:ln>
                <a:solidFill>
                  <a:prstClr val="black">
                    <a:tint val="75000"/>
                  </a:prstClr>
                </a:solidFill>
                <a:effectLst/>
                <a:uLnTx/>
                <a:uFillTx/>
              </a:rPr>
              <a:pPr marL="0" marR="0" lvl="0" indent="0" defTabSz="914400" rtl="0" eaLnBrk="1" fontAlgn="auto" latinLnBrk="0" hangingPunct="1">
                <a:spcBef>
                  <a:spcPts val="0"/>
                </a:spcBef>
                <a:spcAft>
                  <a:spcPts val="600"/>
                </a:spcAft>
                <a:buClrTx/>
                <a:buSzTx/>
                <a:buFontTx/>
                <a:buNone/>
                <a:tabLst/>
                <a:defRPr/>
              </a:pPr>
              <a:t>8</a:t>
            </a:fld>
            <a:endParaRPr kumimoji="0" lang="en-GB" b="0" i="0" u="none" strike="noStrike" kern="1200" cap="none" spc="0" normalizeH="0" baseline="0">
              <a:ln>
                <a:noFill/>
              </a:ln>
              <a:solidFill>
                <a:prstClr val="black">
                  <a:tint val="75000"/>
                </a:prstClr>
              </a:solidFill>
              <a:effectLst/>
              <a:uLnTx/>
              <a:uFillTx/>
            </a:endParaRPr>
          </a:p>
        </p:txBody>
      </p:sp>
    </p:spTree>
    <p:extLst>
      <p:ext uri="{BB962C8B-B14F-4D97-AF65-F5344CB8AC3E}">
        <p14:creationId xmlns:p14="http://schemas.microsoft.com/office/powerpoint/2010/main" val="10021937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p:txBody>
          <a:bodyPr rtlCol="0"/>
          <a:lstStyle/>
          <a:p>
            <a:pPr rtl="0"/>
            <a:r>
              <a:rPr lang="en-GB">
                <a:solidFill>
                  <a:srgbClr val="FFFFFF"/>
                </a:solidFill>
              </a:rPr>
              <a:t>Topic one</a:t>
            </a:r>
            <a:endParaRPr lang="en-GB"/>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p:txBody>
          <a:bodyPr rtlCol="0"/>
          <a:lstStyle/>
          <a:p>
            <a:pPr rtl="0"/>
            <a:r>
              <a:rPr lang="en-GB">
                <a:solidFill>
                  <a:srgbClr val="FFFFFF"/>
                </a:solidFill>
              </a:rPr>
              <a:t>Subtitle</a:t>
            </a:r>
          </a:p>
          <a:p>
            <a:pPr rtl="0"/>
            <a:endParaRPr lang="en-GB"/>
          </a:p>
        </p:txBody>
      </p:sp>
    </p:spTree>
    <p:extLst>
      <p:ext uri="{BB962C8B-B14F-4D97-AF65-F5344CB8AC3E}">
        <p14:creationId xmlns:p14="http://schemas.microsoft.com/office/powerpoint/2010/main" val="4283594893"/>
      </p:ext>
    </p:extLst>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8167138_TF78504181_Win32" id="{C0282433-D7EF-45DF-A8F6-65451AB0B295}" vid="{7A5F5F68-7204-400F-A78C-9EE75BE45B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A449C04-64B3-4403-94B7-8D2284C38D1B}">
  <ds:schemaRefs>
    <ds:schemaRef ds:uri="http://schemas.microsoft.com/sharepoint/v3/contenttype/forms"/>
  </ds:schemaRefs>
</ds:datastoreItem>
</file>

<file path=customXml/itemProps2.xml><?xml version="1.0" encoding="utf-8"?>
<ds:datastoreItem xmlns:ds="http://schemas.openxmlformats.org/officeDocument/2006/customXml" ds:itemID="{FBDEF148-1770-458F-8F5B-C3D0A278AA97}">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413533D-8C39-401E-8B75-B1AEEEC56B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{B4C958CF-0C59-409C-B2EE-0B97AFF51F89}tf78504181_win32</Template>
  <TotalTime>362</TotalTime>
  <Words>443</Words>
  <Application>Microsoft Office PowerPoint</Application>
  <PresentationFormat>Widescreen</PresentationFormat>
  <Paragraphs>119</Paragraphs>
  <Slides>13</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Avenir Next LT Pro</vt:lpstr>
      <vt:lpstr>Calibri</vt:lpstr>
      <vt:lpstr>Helvetica Neue</vt:lpstr>
      <vt:lpstr>inherit</vt:lpstr>
      <vt:lpstr>Tw Cen MT</vt:lpstr>
      <vt:lpstr>ShapesVTI</vt:lpstr>
      <vt:lpstr>Impact of the Covid-19 pandemic on provision of acute care in Scotland. </vt:lpstr>
      <vt:lpstr>Summary</vt:lpstr>
      <vt:lpstr>Team</vt:lpstr>
      <vt:lpstr>The way to get started is to quit talking and begin doing.</vt:lpstr>
      <vt:lpstr>Project Brief</vt:lpstr>
      <vt:lpstr>Data</vt:lpstr>
      <vt:lpstr>Project Timeline</vt:lpstr>
      <vt:lpstr>Key Performance Indicators</vt:lpstr>
      <vt:lpstr>Topic one</vt:lpstr>
      <vt:lpstr>Chart</vt:lpstr>
      <vt:lpstr>Table</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has the Covid-19 pandemic affected provision of acute care in Scotland?</dc:title>
  <dc:creator>Justyna Rosiak</dc:creator>
  <cp:lastModifiedBy>Justyna Rosiak</cp:lastModifiedBy>
  <cp:revision>2</cp:revision>
  <dcterms:created xsi:type="dcterms:W3CDTF">2023-07-12T13:16:47Z</dcterms:created>
  <dcterms:modified xsi:type="dcterms:W3CDTF">2023-07-13T08:15:58Z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